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handoutMasterIdLst>
    <p:handoutMasterId r:id="rId16"/>
  </p:handoutMasterIdLst>
  <p:sldIdLst>
    <p:sldId id="257" r:id="rId2"/>
    <p:sldId id="260" r:id="rId3"/>
    <p:sldId id="262" r:id="rId4"/>
    <p:sldId id="268" r:id="rId5"/>
    <p:sldId id="263" r:id="rId6"/>
    <p:sldId id="269" r:id="rId7"/>
    <p:sldId id="265" r:id="rId8"/>
    <p:sldId id="259" r:id="rId9"/>
    <p:sldId id="266" r:id="rId10"/>
    <p:sldId id="264" r:id="rId11"/>
    <p:sldId id="270" r:id="rId12"/>
    <p:sldId id="261" r:id="rId13"/>
    <p:sldId id="267"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52381" autoAdjust="0"/>
  </p:normalViewPr>
  <p:slideViewPr>
    <p:cSldViewPr>
      <p:cViewPr>
        <p:scale>
          <a:sx n="80" d="100"/>
          <a:sy n="80" d="100"/>
        </p:scale>
        <p:origin x="-1086" y="-54"/>
      </p:cViewPr>
      <p:guideLst>
        <p:guide orient="horz" pos="2160"/>
        <p:guide pos="2880"/>
      </p:guideLst>
    </p:cSldViewPr>
  </p:slideViewPr>
  <p:notesTextViewPr>
    <p:cViewPr>
      <p:scale>
        <a:sx n="100" d="100"/>
        <a:sy n="100" d="100"/>
      </p:scale>
      <p:origin x="0" y="0"/>
    </p:cViewPr>
  </p:notesTextViewPr>
  <p:notesViewPr>
    <p:cSldViewPr>
      <p:cViewPr varScale="1">
        <p:scale>
          <a:sx n="83" d="100"/>
          <a:sy n="83" d="100"/>
        </p:scale>
        <p:origin x="-199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2D032D2-55A1-48BB-9806-BBF55F8BD4D6}" type="doc">
      <dgm:prSet loTypeId="urn:microsoft.com/office/officeart/2011/layout/HexagonRadial" loCatId="officeonline" qsTypeId="urn:microsoft.com/office/officeart/2005/8/quickstyle/simple1" qsCatId="simple" csTypeId="urn:microsoft.com/office/officeart/2005/8/colors/colorful4" csCatId="colorful" phldr="1"/>
      <dgm:spPr/>
      <dgm:t>
        <a:bodyPr/>
        <a:lstStyle/>
        <a:p>
          <a:endParaRPr lang="en-GB"/>
        </a:p>
      </dgm:t>
    </dgm:pt>
    <dgm:pt modelId="{BAEEC1B5-19CF-4895-A189-E35427E71DFA}">
      <dgm:prSet phldrT="[Text]" custT="1"/>
      <dgm:spPr>
        <a:noFill/>
      </dgm:spPr>
      <dgm:t>
        <a:bodyPr/>
        <a:lstStyle/>
        <a:p>
          <a:r>
            <a:rPr lang="en-GB" sz="2000" dirty="0" smtClean="0">
              <a:solidFill>
                <a:schemeClr val="tx1"/>
              </a:solidFill>
            </a:rPr>
            <a:t>Strategy formation </a:t>
          </a:r>
          <a:r>
            <a:rPr lang="en-GB" sz="1200" dirty="0" smtClean="0"/>
            <a:t>characteristics</a:t>
          </a:r>
          <a:endParaRPr lang="en-GB" sz="1200" dirty="0"/>
        </a:p>
      </dgm:t>
    </dgm:pt>
    <dgm:pt modelId="{4FA9B447-7310-45FA-A377-5480B92C7892}" type="parTrans" cxnId="{781C2980-F113-4E2E-B476-8EEA199B68C4}">
      <dgm:prSet/>
      <dgm:spPr/>
      <dgm:t>
        <a:bodyPr/>
        <a:lstStyle/>
        <a:p>
          <a:endParaRPr lang="en-GB"/>
        </a:p>
      </dgm:t>
    </dgm:pt>
    <dgm:pt modelId="{EA0D6E0B-4395-45E7-AA25-17C9CF97B04D}" type="sibTrans" cxnId="{781C2980-F113-4E2E-B476-8EEA199B68C4}">
      <dgm:prSet/>
      <dgm:spPr/>
      <dgm:t>
        <a:bodyPr/>
        <a:lstStyle/>
        <a:p>
          <a:endParaRPr lang="en-GB"/>
        </a:p>
      </dgm:t>
    </dgm:pt>
    <dgm:pt modelId="{9EA82E5E-5361-4290-9C9F-4A29AB8A1A81}">
      <dgm:prSet phldrT="[Text]"/>
      <dgm:spPr>
        <a:solidFill>
          <a:schemeClr val="accent6"/>
        </a:solidFill>
      </dgm:spPr>
      <dgm:t>
        <a:bodyPr/>
        <a:lstStyle/>
        <a:p>
          <a:r>
            <a:rPr lang="en-GB" dirty="0" smtClean="0"/>
            <a:t>Visionary </a:t>
          </a:r>
          <a:endParaRPr lang="en-GB" dirty="0"/>
        </a:p>
      </dgm:t>
    </dgm:pt>
    <dgm:pt modelId="{4C8E6334-52C9-4A10-8A83-D3D9892954F3}" type="parTrans" cxnId="{27F303ED-E23A-4262-839A-754BC7A7D199}">
      <dgm:prSet/>
      <dgm:spPr/>
      <dgm:t>
        <a:bodyPr/>
        <a:lstStyle/>
        <a:p>
          <a:endParaRPr lang="en-GB"/>
        </a:p>
      </dgm:t>
    </dgm:pt>
    <dgm:pt modelId="{E77D1732-420F-41C9-9458-A99DB6146BD4}" type="sibTrans" cxnId="{27F303ED-E23A-4262-839A-754BC7A7D199}">
      <dgm:prSet/>
      <dgm:spPr/>
      <dgm:t>
        <a:bodyPr/>
        <a:lstStyle/>
        <a:p>
          <a:endParaRPr lang="en-GB"/>
        </a:p>
      </dgm:t>
    </dgm:pt>
    <dgm:pt modelId="{5118B84C-CCE5-4A27-805E-4039E332DAF9}">
      <dgm:prSet phldrT="[Text]"/>
      <dgm:spPr/>
      <dgm:t>
        <a:bodyPr/>
        <a:lstStyle/>
        <a:p>
          <a:r>
            <a:rPr lang="en-GB" dirty="0" smtClean="0"/>
            <a:t>Deliberate and planned </a:t>
          </a:r>
          <a:endParaRPr lang="en-GB" dirty="0"/>
        </a:p>
      </dgm:t>
    </dgm:pt>
    <dgm:pt modelId="{331B75D4-5FE8-40F7-9A36-621FCFE4CDD5}" type="parTrans" cxnId="{5F7C870B-B37B-4736-A4F6-35ED00397B06}">
      <dgm:prSet/>
      <dgm:spPr/>
      <dgm:t>
        <a:bodyPr/>
        <a:lstStyle/>
        <a:p>
          <a:endParaRPr lang="en-GB"/>
        </a:p>
      </dgm:t>
    </dgm:pt>
    <dgm:pt modelId="{4198E9F7-201C-4147-9E65-244C51A8528A}" type="sibTrans" cxnId="{5F7C870B-B37B-4736-A4F6-35ED00397B06}">
      <dgm:prSet/>
      <dgm:spPr/>
      <dgm:t>
        <a:bodyPr/>
        <a:lstStyle/>
        <a:p>
          <a:endParaRPr lang="en-GB"/>
        </a:p>
      </dgm:t>
    </dgm:pt>
    <dgm:pt modelId="{6A9843B0-2552-49F7-AB89-24E38EFCC9DD}">
      <dgm:prSet phldrT="[Text]"/>
      <dgm:spPr/>
      <dgm:t>
        <a:bodyPr/>
        <a:lstStyle/>
        <a:p>
          <a:r>
            <a:rPr lang="en-GB" dirty="0" smtClean="0"/>
            <a:t>Ad hoc and spontaneous </a:t>
          </a:r>
          <a:endParaRPr lang="en-GB" dirty="0"/>
        </a:p>
      </dgm:t>
    </dgm:pt>
    <dgm:pt modelId="{6028FA48-2504-41A8-9C3D-BF0564B5966A}" type="parTrans" cxnId="{7D332B33-01C5-4BC0-B231-23E5B3B5BD3F}">
      <dgm:prSet/>
      <dgm:spPr/>
      <dgm:t>
        <a:bodyPr/>
        <a:lstStyle/>
        <a:p>
          <a:endParaRPr lang="en-GB"/>
        </a:p>
      </dgm:t>
    </dgm:pt>
    <dgm:pt modelId="{B9AF8DFC-4E31-4A8B-9A3F-5DB97783EC96}" type="sibTrans" cxnId="{7D332B33-01C5-4BC0-B231-23E5B3B5BD3F}">
      <dgm:prSet/>
      <dgm:spPr/>
      <dgm:t>
        <a:bodyPr/>
        <a:lstStyle/>
        <a:p>
          <a:endParaRPr lang="en-GB"/>
        </a:p>
      </dgm:t>
    </dgm:pt>
    <dgm:pt modelId="{CE000CE8-2091-4146-ADA9-FE33E41348BD}">
      <dgm:prSet phldrT="[Text]"/>
      <dgm:spPr>
        <a:solidFill>
          <a:schemeClr val="accent6">
            <a:lumMod val="40000"/>
            <a:lumOff val="60000"/>
          </a:schemeClr>
        </a:solidFill>
      </dgm:spPr>
      <dgm:t>
        <a:bodyPr/>
        <a:lstStyle/>
        <a:p>
          <a:r>
            <a:rPr lang="en-GB" dirty="0" smtClean="0"/>
            <a:t>Analytical </a:t>
          </a:r>
          <a:endParaRPr lang="en-GB" dirty="0"/>
        </a:p>
      </dgm:t>
    </dgm:pt>
    <dgm:pt modelId="{D10C6371-837C-4B17-A00E-EA0953EDDFBF}" type="parTrans" cxnId="{A03F27AF-5886-49C5-83CC-93AEEF8C73B4}">
      <dgm:prSet/>
      <dgm:spPr/>
      <dgm:t>
        <a:bodyPr/>
        <a:lstStyle/>
        <a:p>
          <a:endParaRPr lang="en-GB"/>
        </a:p>
      </dgm:t>
    </dgm:pt>
    <dgm:pt modelId="{52C71D83-439D-40BF-98A5-D4EE93B4EE7E}" type="sibTrans" cxnId="{A03F27AF-5886-49C5-83CC-93AEEF8C73B4}">
      <dgm:prSet/>
      <dgm:spPr/>
      <dgm:t>
        <a:bodyPr/>
        <a:lstStyle/>
        <a:p>
          <a:endParaRPr lang="en-GB"/>
        </a:p>
      </dgm:t>
    </dgm:pt>
    <dgm:pt modelId="{19170E5D-22D7-44D6-A7DA-B2AD52B421CD}">
      <dgm:prSet phldrT="[Text]"/>
      <dgm:spPr/>
      <dgm:t>
        <a:bodyPr/>
        <a:lstStyle/>
        <a:p>
          <a:r>
            <a:rPr lang="en-GB" dirty="0" smtClean="0"/>
            <a:t>Bottom up</a:t>
          </a:r>
          <a:endParaRPr lang="en-GB" dirty="0"/>
        </a:p>
      </dgm:t>
    </dgm:pt>
    <dgm:pt modelId="{43F79F59-191B-4890-9F75-25F12363D9F3}" type="parTrans" cxnId="{D280AE32-4215-4F97-84EB-1E480930CE0F}">
      <dgm:prSet/>
      <dgm:spPr/>
      <dgm:t>
        <a:bodyPr/>
        <a:lstStyle/>
        <a:p>
          <a:endParaRPr lang="en-GB"/>
        </a:p>
      </dgm:t>
    </dgm:pt>
    <dgm:pt modelId="{56F1EA62-D3CA-4908-88D4-081F99685DA1}" type="sibTrans" cxnId="{D280AE32-4215-4F97-84EB-1E480930CE0F}">
      <dgm:prSet/>
      <dgm:spPr/>
      <dgm:t>
        <a:bodyPr/>
        <a:lstStyle/>
        <a:p>
          <a:endParaRPr lang="en-GB"/>
        </a:p>
      </dgm:t>
    </dgm:pt>
    <dgm:pt modelId="{1944E188-6FD9-4EDC-BF46-5719B2E03CD7}">
      <dgm:prSet phldrT="[Text]"/>
      <dgm:spPr/>
      <dgm:t>
        <a:bodyPr/>
        <a:lstStyle/>
        <a:p>
          <a:r>
            <a:rPr lang="en-GB" dirty="0" smtClean="0"/>
            <a:t>Top down</a:t>
          </a:r>
          <a:endParaRPr lang="en-GB" dirty="0"/>
        </a:p>
      </dgm:t>
    </dgm:pt>
    <dgm:pt modelId="{9CC1314E-C1F5-46B0-9E5B-F11764AE4E00}" type="parTrans" cxnId="{0E292A4C-EEE2-4FD7-BCCA-51D891597492}">
      <dgm:prSet/>
      <dgm:spPr/>
      <dgm:t>
        <a:bodyPr/>
        <a:lstStyle/>
        <a:p>
          <a:endParaRPr lang="en-GB"/>
        </a:p>
      </dgm:t>
    </dgm:pt>
    <dgm:pt modelId="{827BDFAD-262B-437C-893D-48E8B6954105}" type="sibTrans" cxnId="{0E292A4C-EEE2-4FD7-BCCA-51D891597492}">
      <dgm:prSet/>
      <dgm:spPr/>
      <dgm:t>
        <a:bodyPr/>
        <a:lstStyle/>
        <a:p>
          <a:endParaRPr lang="en-GB"/>
        </a:p>
      </dgm:t>
    </dgm:pt>
    <dgm:pt modelId="{2537ABC4-2095-4DEE-9EBB-C3E59C6896D7}" type="pres">
      <dgm:prSet presAssocID="{A2D032D2-55A1-48BB-9806-BBF55F8BD4D6}" presName="Name0" presStyleCnt="0">
        <dgm:presLayoutVars>
          <dgm:chMax val="1"/>
          <dgm:chPref val="1"/>
          <dgm:dir/>
          <dgm:animOne val="branch"/>
          <dgm:animLvl val="lvl"/>
        </dgm:presLayoutVars>
      </dgm:prSet>
      <dgm:spPr/>
      <dgm:t>
        <a:bodyPr/>
        <a:lstStyle/>
        <a:p>
          <a:endParaRPr lang="en-GB"/>
        </a:p>
      </dgm:t>
    </dgm:pt>
    <dgm:pt modelId="{88341B49-2F35-4842-97A0-80E75E6E52E6}" type="pres">
      <dgm:prSet presAssocID="{BAEEC1B5-19CF-4895-A189-E35427E71DFA}" presName="Parent" presStyleLbl="node0" presStyleIdx="0" presStyleCnt="1">
        <dgm:presLayoutVars>
          <dgm:chMax val="6"/>
          <dgm:chPref val="6"/>
        </dgm:presLayoutVars>
      </dgm:prSet>
      <dgm:spPr/>
      <dgm:t>
        <a:bodyPr/>
        <a:lstStyle/>
        <a:p>
          <a:endParaRPr lang="en-GB"/>
        </a:p>
      </dgm:t>
    </dgm:pt>
    <dgm:pt modelId="{F67572BB-84F7-4885-8698-A1AB957F17BB}" type="pres">
      <dgm:prSet presAssocID="{9EA82E5E-5361-4290-9C9F-4A29AB8A1A81}" presName="Accent1" presStyleCnt="0"/>
      <dgm:spPr/>
    </dgm:pt>
    <dgm:pt modelId="{A161D69D-FD92-438C-9986-7752FCF85C5F}" type="pres">
      <dgm:prSet presAssocID="{9EA82E5E-5361-4290-9C9F-4A29AB8A1A81}" presName="Accent" presStyleLbl="bgShp" presStyleIdx="0" presStyleCnt="6"/>
      <dgm:spPr/>
    </dgm:pt>
    <dgm:pt modelId="{25CD1A17-82B8-4795-A2AD-6DA2A76E6D1F}" type="pres">
      <dgm:prSet presAssocID="{9EA82E5E-5361-4290-9C9F-4A29AB8A1A81}" presName="Child1" presStyleLbl="node1" presStyleIdx="0" presStyleCnt="6">
        <dgm:presLayoutVars>
          <dgm:chMax val="0"/>
          <dgm:chPref val="0"/>
          <dgm:bulletEnabled val="1"/>
        </dgm:presLayoutVars>
      </dgm:prSet>
      <dgm:spPr/>
      <dgm:t>
        <a:bodyPr/>
        <a:lstStyle/>
        <a:p>
          <a:endParaRPr lang="en-GB"/>
        </a:p>
      </dgm:t>
    </dgm:pt>
    <dgm:pt modelId="{2771B318-AEB0-4B00-989D-CFFF68C7C242}" type="pres">
      <dgm:prSet presAssocID="{5118B84C-CCE5-4A27-805E-4039E332DAF9}" presName="Accent2" presStyleCnt="0"/>
      <dgm:spPr/>
    </dgm:pt>
    <dgm:pt modelId="{5A6B0C74-5607-4893-A7EF-97365DA99777}" type="pres">
      <dgm:prSet presAssocID="{5118B84C-CCE5-4A27-805E-4039E332DAF9}" presName="Accent" presStyleLbl="bgShp" presStyleIdx="1" presStyleCnt="6"/>
      <dgm:spPr>
        <a:noFill/>
      </dgm:spPr>
    </dgm:pt>
    <dgm:pt modelId="{90105582-5C2E-4159-B48A-D93B855DB72A}" type="pres">
      <dgm:prSet presAssocID="{5118B84C-CCE5-4A27-805E-4039E332DAF9}" presName="Child2" presStyleLbl="node1" presStyleIdx="1" presStyleCnt="6">
        <dgm:presLayoutVars>
          <dgm:chMax val="0"/>
          <dgm:chPref val="0"/>
          <dgm:bulletEnabled val="1"/>
        </dgm:presLayoutVars>
      </dgm:prSet>
      <dgm:spPr/>
      <dgm:t>
        <a:bodyPr/>
        <a:lstStyle/>
        <a:p>
          <a:endParaRPr lang="en-GB"/>
        </a:p>
      </dgm:t>
    </dgm:pt>
    <dgm:pt modelId="{AB61A62C-3709-49AA-92B9-0843F8FA8C91}" type="pres">
      <dgm:prSet presAssocID="{6A9843B0-2552-49F7-AB89-24E38EFCC9DD}" presName="Accent3" presStyleCnt="0"/>
      <dgm:spPr/>
    </dgm:pt>
    <dgm:pt modelId="{F654B3BA-6BFA-4117-9A42-98CC09D4322B}" type="pres">
      <dgm:prSet presAssocID="{6A9843B0-2552-49F7-AB89-24E38EFCC9DD}" presName="Accent" presStyleLbl="bgShp" presStyleIdx="2" presStyleCnt="6"/>
      <dgm:spPr>
        <a:noFill/>
      </dgm:spPr>
    </dgm:pt>
    <dgm:pt modelId="{A7C774AE-B887-4692-99E8-D2E8C6A5AF4E}" type="pres">
      <dgm:prSet presAssocID="{6A9843B0-2552-49F7-AB89-24E38EFCC9DD}" presName="Child3" presStyleLbl="node1" presStyleIdx="2" presStyleCnt="6">
        <dgm:presLayoutVars>
          <dgm:chMax val="0"/>
          <dgm:chPref val="0"/>
          <dgm:bulletEnabled val="1"/>
        </dgm:presLayoutVars>
      </dgm:prSet>
      <dgm:spPr/>
      <dgm:t>
        <a:bodyPr/>
        <a:lstStyle/>
        <a:p>
          <a:endParaRPr lang="en-GB"/>
        </a:p>
      </dgm:t>
    </dgm:pt>
    <dgm:pt modelId="{3514D670-609F-4FAC-AAF4-C3F412B6F280}" type="pres">
      <dgm:prSet presAssocID="{CE000CE8-2091-4146-ADA9-FE33E41348BD}" presName="Accent4" presStyleCnt="0"/>
      <dgm:spPr/>
    </dgm:pt>
    <dgm:pt modelId="{F54C957E-E343-435A-A390-283EBCDA5E62}" type="pres">
      <dgm:prSet presAssocID="{CE000CE8-2091-4146-ADA9-FE33E41348BD}" presName="Accent" presStyleLbl="bgShp" presStyleIdx="3" presStyleCnt="6"/>
      <dgm:spPr>
        <a:noFill/>
      </dgm:spPr>
    </dgm:pt>
    <dgm:pt modelId="{02B044E3-0B11-4068-BF4F-48C6BEE05DA2}" type="pres">
      <dgm:prSet presAssocID="{CE000CE8-2091-4146-ADA9-FE33E41348BD}" presName="Child4" presStyleLbl="node1" presStyleIdx="3" presStyleCnt="6">
        <dgm:presLayoutVars>
          <dgm:chMax val="0"/>
          <dgm:chPref val="0"/>
          <dgm:bulletEnabled val="1"/>
        </dgm:presLayoutVars>
      </dgm:prSet>
      <dgm:spPr/>
      <dgm:t>
        <a:bodyPr/>
        <a:lstStyle/>
        <a:p>
          <a:endParaRPr lang="en-GB"/>
        </a:p>
      </dgm:t>
    </dgm:pt>
    <dgm:pt modelId="{37F379BA-7044-453C-A7FA-5AF6CE117E37}" type="pres">
      <dgm:prSet presAssocID="{19170E5D-22D7-44D6-A7DA-B2AD52B421CD}" presName="Accent5" presStyleCnt="0"/>
      <dgm:spPr/>
    </dgm:pt>
    <dgm:pt modelId="{30466E22-830F-496A-823E-AD6CE0037309}" type="pres">
      <dgm:prSet presAssocID="{19170E5D-22D7-44D6-A7DA-B2AD52B421CD}" presName="Accent" presStyleLbl="bgShp" presStyleIdx="4" presStyleCnt="6"/>
      <dgm:spPr>
        <a:noFill/>
      </dgm:spPr>
    </dgm:pt>
    <dgm:pt modelId="{6D923AF0-690E-4049-B6FC-4336886321CA}" type="pres">
      <dgm:prSet presAssocID="{19170E5D-22D7-44D6-A7DA-B2AD52B421CD}" presName="Child5" presStyleLbl="node1" presStyleIdx="4" presStyleCnt="6">
        <dgm:presLayoutVars>
          <dgm:chMax val="0"/>
          <dgm:chPref val="0"/>
          <dgm:bulletEnabled val="1"/>
        </dgm:presLayoutVars>
      </dgm:prSet>
      <dgm:spPr/>
      <dgm:t>
        <a:bodyPr/>
        <a:lstStyle/>
        <a:p>
          <a:endParaRPr lang="en-GB"/>
        </a:p>
      </dgm:t>
    </dgm:pt>
    <dgm:pt modelId="{A7DB233B-52FB-46D0-B164-B43B752361F5}" type="pres">
      <dgm:prSet presAssocID="{1944E188-6FD9-4EDC-BF46-5719B2E03CD7}" presName="Accent6" presStyleCnt="0"/>
      <dgm:spPr/>
    </dgm:pt>
    <dgm:pt modelId="{BA63CC44-E855-45B7-B371-D920445F4738}" type="pres">
      <dgm:prSet presAssocID="{1944E188-6FD9-4EDC-BF46-5719B2E03CD7}" presName="Accent" presStyleLbl="bgShp" presStyleIdx="5" presStyleCnt="6"/>
      <dgm:spPr>
        <a:noFill/>
      </dgm:spPr>
    </dgm:pt>
    <dgm:pt modelId="{378B4C4E-4A1E-4721-968D-D9374440A9FD}" type="pres">
      <dgm:prSet presAssocID="{1944E188-6FD9-4EDC-BF46-5719B2E03CD7}" presName="Child6" presStyleLbl="node1" presStyleIdx="5" presStyleCnt="6">
        <dgm:presLayoutVars>
          <dgm:chMax val="0"/>
          <dgm:chPref val="0"/>
          <dgm:bulletEnabled val="1"/>
        </dgm:presLayoutVars>
      </dgm:prSet>
      <dgm:spPr/>
      <dgm:t>
        <a:bodyPr/>
        <a:lstStyle/>
        <a:p>
          <a:endParaRPr lang="en-GB"/>
        </a:p>
      </dgm:t>
    </dgm:pt>
  </dgm:ptLst>
  <dgm:cxnLst>
    <dgm:cxn modelId="{0E292A4C-EEE2-4FD7-BCCA-51D891597492}" srcId="{BAEEC1B5-19CF-4895-A189-E35427E71DFA}" destId="{1944E188-6FD9-4EDC-BF46-5719B2E03CD7}" srcOrd="5" destOrd="0" parTransId="{9CC1314E-C1F5-46B0-9E5B-F11764AE4E00}" sibTransId="{827BDFAD-262B-437C-893D-48E8B6954105}"/>
    <dgm:cxn modelId="{ED1D10E2-B45E-4331-AE64-93A4034E8AC9}" type="presOf" srcId="{9EA82E5E-5361-4290-9C9F-4A29AB8A1A81}" destId="{25CD1A17-82B8-4795-A2AD-6DA2A76E6D1F}" srcOrd="0" destOrd="0" presId="urn:microsoft.com/office/officeart/2011/layout/HexagonRadial"/>
    <dgm:cxn modelId="{A66B9938-6078-4E3E-9467-E2C441143CA8}" type="presOf" srcId="{1944E188-6FD9-4EDC-BF46-5719B2E03CD7}" destId="{378B4C4E-4A1E-4721-968D-D9374440A9FD}" srcOrd="0" destOrd="0" presId="urn:microsoft.com/office/officeart/2011/layout/HexagonRadial"/>
    <dgm:cxn modelId="{7FAD6719-560E-4D34-B9C9-14AB131C1C4A}" type="presOf" srcId="{5118B84C-CCE5-4A27-805E-4039E332DAF9}" destId="{90105582-5C2E-4159-B48A-D93B855DB72A}" srcOrd="0" destOrd="0" presId="urn:microsoft.com/office/officeart/2011/layout/HexagonRadial"/>
    <dgm:cxn modelId="{98D3F2E1-87FF-4A64-ABB0-C162E50C5A11}" type="presOf" srcId="{BAEEC1B5-19CF-4895-A189-E35427E71DFA}" destId="{88341B49-2F35-4842-97A0-80E75E6E52E6}" srcOrd="0" destOrd="0" presId="urn:microsoft.com/office/officeart/2011/layout/HexagonRadial"/>
    <dgm:cxn modelId="{781C2980-F113-4E2E-B476-8EEA199B68C4}" srcId="{A2D032D2-55A1-48BB-9806-BBF55F8BD4D6}" destId="{BAEEC1B5-19CF-4895-A189-E35427E71DFA}" srcOrd="0" destOrd="0" parTransId="{4FA9B447-7310-45FA-A377-5480B92C7892}" sibTransId="{EA0D6E0B-4395-45E7-AA25-17C9CF97B04D}"/>
    <dgm:cxn modelId="{A03F27AF-5886-49C5-83CC-93AEEF8C73B4}" srcId="{BAEEC1B5-19CF-4895-A189-E35427E71DFA}" destId="{CE000CE8-2091-4146-ADA9-FE33E41348BD}" srcOrd="3" destOrd="0" parTransId="{D10C6371-837C-4B17-A00E-EA0953EDDFBF}" sibTransId="{52C71D83-439D-40BF-98A5-D4EE93B4EE7E}"/>
    <dgm:cxn modelId="{FFBC7A85-19C9-42A9-BEA1-DE9FD56BF640}" type="presOf" srcId="{6A9843B0-2552-49F7-AB89-24E38EFCC9DD}" destId="{A7C774AE-B887-4692-99E8-D2E8C6A5AF4E}" srcOrd="0" destOrd="0" presId="urn:microsoft.com/office/officeart/2011/layout/HexagonRadial"/>
    <dgm:cxn modelId="{7DCEAA46-40CB-4397-BAAC-91EA1BCBB22A}" type="presOf" srcId="{A2D032D2-55A1-48BB-9806-BBF55F8BD4D6}" destId="{2537ABC4-2095-4DEE-9EBB-C3E59C6896D7}" srcOrd="0" destOrd="0" presId="urn:microsoft.com/office/officeart/2011/layout/HexagonRadial"/>
    <dgm:cxn modelId="{7D332B33-01C5-4BC0-B231-23E5B3B5BD3F}" srcId="{BAEEC1B5-19CF-4895-A189-E35427E71DFA}" destId="{6A9843B0-2552-49F7-AB89-24E38EFCC9DD}" srcOrd="2" destOrd="0" parTransId="{6028FA48-2504-41A8-9C3D-BF0564B5966A}" sibTransId="{B9AF8DFC-4E31-4A8B-9A3F-5DB97783EC96}"/>
    <dgm:cxn modelId="{27F303ED-E23A-4262-839A-754BC7A7D199}" srcId="{BAEEC1B5-19CF-4895-A189-E35427E71DFA}" destId="{9EA82E5E-5361-4290-9C9F-4A29AB8A1A81}" srcOrd="0" destOrd="0" parTransId="{4C8E6334-52C9-4A10-8A83-D3D9892954F3}" sibTransId="{E77D1732-420F-41C9-9458-A99DB6146BD4}"/>
    <dgm:cxn modelId="{77DC2153-7EB0-420E-A2AD-246CA09490B5}" type="presOf" srcId="{CE000CE8-2091-4146-ADA9-FE33E41348BD}" destId="{02B044E3-0B11-4068-BF4F-48C6BEE05DA2}" srcOrd="0" destOrd="0" presId="urn:microsoft.com/office/officeart/2011/layout/HexagonRadial"/>
    <dgm:cxn modelId="{5F7C870B-B37B-4736-A4F6-35ED00397B06}" srcId="{BAEEC1B5-19CF-4895-A189-E35427E71DFA}" destId="{5118B84C-CCE5-4A27-805E-4039E332DAF9}" srcOrd="1" destOrd="0" parTransId="{331B75D4-5FE8-40F7-9A36-621FCFE4CDD5}" sibTransId="{4198E9F7-201C-4147-9E65-244C51A8528A}"/>
    <dgm:cxn modelId="{78CE297E-BC93-43BE-A9A6-A338C3BFDA4D}" type="presOf" srcId="{19170E5D-22D7-44D6-A7DA-B2AD52B421CD}" destId="{6D923AF0-690E-4049-B6FC-4336886321CA}" srcOrd="0" destOrd="0" presId="urn:microsoft.com/office/officeart/2011/layout/HexagonRadial"/>
    <dgm:cxn modelId="{D280AE32-4215-4F97-84EB-1E480930CE0F}" srcId="{BAEEC1B5-19CF-4895-A189-E35427E71DFA}" destId="{19170E5D-22D7-44D6-A7DA-B2AD52B421CD}" srcOrd="4" destOrd="0" parTransId="{43F79F59-191B-4890-9F75-25F12363D9F3}" sibTransId="{56F1EA62-D3CA-4908-88D4-081F99685DA1}"/>
    <dgm:cxn modelId="{DA27E0D0-21C0-4881-A8B6-B52A75BF4E8F}" type="presParOf" srcId="{2537ABC4-2095-4DEE-9EBB-C3E59C6896D7}" destId="{88341B49-2F35-4842-97A0-80E75E6E52E6}" srcOrd="0" destOrd="0" presId="urn:microsoft.com/office/officeart/2011/layout/HexagonRadial"/>
    <dgm:cxn modelId="{24BB7083-06F2-4D1B-A3CB-66810FAE7482}" type="presParOf" srcId="{2537ABC4-2095-4DEE-9EBB-C3E59C6896D7}" destId="{F67572BB-84F7-4885-8698-A1AB957F17BB}" srcOrd="1" destOrd="0" presId="urn:microsoft.com/office/officeart/2011/layout/HexagonRadial"/>
    <dgm:cxn modelId="{6389DC44-A7AA-46DE-B86E-9745DF1DF567}" type="presParOf" srcId="{F67572BB-84F7-4885-8698-A1AB957F17BB}" destId="{A161D69D-FD92-438C-9986-7752FCF85C5F}" srcOrd="0" destOrd="0" presId="urn:microsoft.com/office/officeart/2011/layout/HexagonRadial"/>
    <dgm:cxn modelId="{BD1F6A7F-14E1-476D-9BF1-4EE2AD0874DE}" type="presParOf" srcId="{2537ABC4-2095-4DEE-9EBB-C3E59C6896D7}" destId="{25CD1A17-82B8-4795-A2AD-6DA2A76E6D1F}" srcOrd="2" destOrd="0" presId="urn:microsoft.com/office/officeart/2011/layout/HexagonRadial"/>
    <dgm:cxn modelId="{2F54B34E-0092-4368-815D-E559C8CE1DDB}" type="presParOf" srcId="{2537ABC4-2095-4DEE-9EBB-C3E59C6896D7}" destId="{2771B318-AEB0-4B00-989D-CFFF68C7C242}" srcOrd="3" destOrd="0" presId="urn:microsoft.com/office/officeart/2011/layout/HexagonRadial"/>
    <dgm:cxn modelId="{363C038A-8333-481E-A229-5ECFDF046784}" type="presParOf" srcId="{2771B318-AEB0-4B00-989D-CFFF68C7C242}" destId="{5A6B0C74-5607-4893-A7EF-97365DA99777}" srcOrd="0" destOrd="0" presId="urn:microsoft.com/office/officeart/2011/layout/HexagonRadial"/>
    <dgm:cxn modelId="{A68BA4AD-1D15-4271-985E-57A4F1B9BCD2}" type="presParOf" srcId="{2537ABC4-2095-4DEE-9EBB-C3E59C6896D7}" destId="{90105582-5C2E-4159-B48A-D93B855DB72A}" srcOrd="4" destOrd="0" presId="urn:microsoft.com/office/officeart/2011/layout/HexagonRadial"/>
    <dgm:cxn modelId="{952497C1-D210-44AC-89EE-118242CFBC19}" type="presParOf" srcId="{2537ABC4-2095-4DEE-9EBB-C3E59C6896D7}" destId="{AB61A62C-3709-49AA-92B9-0843F8FA8C91}" srcOrd="5" destOrd="0" presId="urn:microsoft.com/office/officeart/2011/layout/HexagonRadial"/>
    <dgm:cxn modelId="{145DF461-85ED-4006-B6CE-D829211F3785}" type="presParOf" srcId="{AB61A62C-3709-49AA-92B9-0843F8FA8C91}" destId="{F654B3BA-6BFA-4117-9A42-98CC09D4322B}" srcOrd="0" destOrd="0" presId="urn:microsoft.com/office/officeart/2011/layout/HexagonRadial"/>
    <dgm:cxn modelId="{D11DDB2F-7D9C-4FE5-B4CF-DE6EF417E65D}" type="presParOf" srcId="{2537ABC4-2095-4DEE-9EBB-C3E59C6896D7}" destId="{A7C774AE-B887-4692-99E8-D2E8C6A5AF4E}" srcOrd="6" destOrd="0" presId="urn:microsoft.com/office/officeart/2011/layout/HexagonRadial"/>
    <dgm:cxn modelId="{9E8513A3-04F4-4A42-8272-8971BE4AC21B}" type="presParOf" srcId="{2537ABC4-2095-4DEE-9EBB-C3E59C6896D7}" destId="{3514D670-609F-4FAC-AAF4-C3F412B6F280}" srcOrd="7" destOrd="0" presId="urn:microsoft.com/office/officeart/2011/layout/HexagonRadial"/>
    <dgm:cxn modelId="{500CADAB-2061-4339-97D4-18C4961A0A0A}" type="presParOf" srcId="{3514D670-609F-4FAC-AAF4-C3F412B6F280}" destId="{F54C957E-E343-435A-A390-283EBCDA5E62}" srcOrd="0" destOrd="0" presId="urn:microsoft.com/office/officeart/2011/layout/HexagonRadial"/>
    <dgm:cxn modelId="{A4DA4FED-8530-4658-B8F1-885A3F1F828B}" type="presParOf" srcId="{2537ABC4-2095-4DEE-9EBB-C3E59C6896D7}" destId="{02B044E3-0B11-4068-BF4F-48C6BEE05DA2}" srcOrd="8" destOrd="0" presId="urn:microsoft.com/office/officeart/2011/layout/HexagonRadial"/>
    <dgm:cxn modelId="{18B8670D-86A8-4349-B2C5-5DBBF7901B83}" type="presParOf" srcId="{2537ABC4-2095-4DEE-9EBB-C3E59C6896D7}" destId="{37F379BA-7044-453C-A7FA-5AF6CE117E37}" srcOrd="9" destOrd="0" presId="urn:microsoft.com/office/officeart/2011/layout/HexagonRadial"/>
    <dgm:cxn modelId="{A4D1B674-9F1B-4665-9A0C-CDF31835FF68}" type="presParOf" srcId="{37F379BA-7044-453C-A7FA-5AF6CE117E37}" destId="{30466E22-830F-496A-823E-AD6CE0037309}" srcOrd="0" destOrd="0" presId="urn:microsoft.com/office/officeart/2011/layout/HexagonRadial"/>
    <dgm:cxn modelId="{E75B0DF8-3292-403D-9DAF-A1BE31254F40}" type="presParOf" srcId="{2537ABC4-2095-4DEE-9EBB-C3E59C6896D7}" destId="{6D923AF0-690E-4049-B6FC-4336886321CA}" srcOrd="10" destOrd="0" presId="urn:microsoft.com/office/officeart/2011/layout/HexagonRadial"/>
    <dgm:cxn modelId="{0CCADDBD-4859-4820-9ECF-70339687C11A}" type="presParOf" srcId="{2537ABC4-2095-4DEE-9EBB-C3E59C6896D7}" destId="{A7DB233B-52FB-46D0-B164-B43B752361F5}" srcOrd="11" destOrd="0" presId="urn:microsoft.com/office/officeart/2011/layout/HexagonRadial"/>
    <dgm:cxn modelId="{196DD396-07EA-46EC-8941-D72B1177F345}" type="presParOf" srcId="{A7DB233B-52FB-46D0-B164-B43B752361F5}" destId="{BA63CC44-E855-45B7-B371-D920445F4738}" srcOrd="0" destOrd="0" presId="urn:microsoft.com/office/officeart/2011/layout/HexagonRadial"/>
    <dgm:cxn modelId="{15D8692E-2EA1-4230-95AC-3B69C5349154}" type="presParOf" srcId="{2537ABC4-2095-4DEE-9EBB-C3E59C6896D7}" destId="{378B4C4E-4A1E-4721-968D-D9374440A9FD}" srcOrd="12" destOrd="0" presId="urn:microsoft.com/office/officeart/2011/layout/HexagonRadial"/>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8341B49-2F35-4842-97A0-80E75E6E52E6}">
      <dsp:nvSpPr>
        <dsp:cNvPr id="0" name=""/>
        <dsp:cNvSpPr/>
      </dsp:nvSpPr>
      <dsp:spPr>
        <a:xfrm>
          <a:off x="2214607" y="1311046"/>
          <a:ext cx="1666396" cy="1441500"/>
        </a:xfrm>
        <a:prstGeom prst="hexagon">
          <a:avLst>
            <a:gd name="adj" fmla="val 28570"/>
            <a:gd name="vf" fmla="val 115470"/>
          </a:avLst>
        </a:prstGeom>
        <a:no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n-GB" sz="2000" kern="1200" dirty="0" smtClean="0">
              <a:solidFill>
                <a:schemeClr val="tx1"/>
              </a:solidFill>
            </a:rPr>
            <a:t>Strategy formation </a:t>
          </a:r>
          <a:r>
            <a:rPr lang="en-GB" sz="1200" kern="1200" dirty="0" smtClean="0"/>
            <a:t>characteristics</a:t>
          </a:r>
          <a:endParaRPr lang="en-GB" sz="1200" kern="1200" dirty="0"/>
        </a:p>
      </dsp:txBody>
      <dsp:txXfrm>
        <a:off x="2490752" y="1549923"/>
        <a:ext cx="1114106" cy="963746"/>
      </dsp:txXfrm>
    </dsp:sp>
    <dsp:sp modelId="{5A6B0C74-5607-4893-A7EF-97365DA99777}">
      <dsp:nvSpPr>
        <dsp:cNvPr id="0" name=""/>
        <dsp:cNvSpPr/>
      </dsp:nvSpPr>
      <dsp:spPr>
        <a:xfrm>
          <a:off x="3258092" y="621385"/>
          <a:ext cx="628726" cy="541731"/>
        </a:xfrm>
        <a:prstGeom prst="hexagon">
          <a:avLst>
            <a:gd name="adj" fmla="val 28900"/>
            <a:gd name="vf" fmla="val 115470"/>
          </a:avLst>
        </a:prstGeom>
        <a:noFill/>
        <a:ln>
          <a:noFill/>
        </a:ln>
        <a:effectLst/>
      </dsp:spPr>
      <dsp:style>
        <a:lnRef idx="0">
          <a:scrgbClr r="0" g="0" b="0"/>
        </a:lnRef>
        <a:fillRef idx="1">
          <a:scrgbClr r="0" g="0" b="0"/>
        </a:fillRef>
        <a:effectRef idx="0">
          <a:scrgbClr r="0" g="0" b="0"/>
        </a:effectRef>
        <a:fontRef idx="minor"/>
      </dsp:style>
    </dsp:sp>
    <dsp:sp modelId="{25CD1A17-82B8-4795-A2AD-6DA2A76E6D1F}">
      <dsp:nvSpPr>
        <dsp:cNvPr id="0" name=""/>
        <dsp:cNvSpPr/>
      </dsp:nvSpPr>
      <dsp:spPr>
        <a:xfrm>
          <a:off x="2368106" y="0"/>
          <a:ext cx="1365600" cy="1181404"/>
        </a:xfrm>
        <a:prstGeom prst="hexagon">
          <a:avLst>
            <a:gd name="adj" fmla="val 28570"/>
            <a:gd name="vf" fmla="val 115470"/>
          </a:avLst>
        </a:prstGeom>
        <a:solidFill>
          <a:schemeClr val="accent6"/>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GB" sz="1200" kern="1200" dirty="0" smtClean="0"/>
            <a:t>Visionary </a:t>
          </a:r>
          <a:endParaRPr lang="en-GB" sz="1200" kern="1200" dirty="0"/>
        </a:p>
      </dsp:txBody>
      <dsp:txXfrm>
        <a:off x="2594415" y="195784"/>
        <a:ext cx="912982" cy="789836"/>
      </dsp:txXfrm>
    </dsp:sp>
    <dsp:sp modelId="{F654B3BA-6BFA-4117-9A42-98CC09D4322B}">
      <dsp:nvSpPr>
        <dsp:cNvPr id="0" name=""/>
        <dsp:cNvSpPr/>
      </dsp:nvSpPr>
      <dsp:spPr>
        <a:xfrm>
          <a:off x="3991865" y="1634134"/>
          <a:ext cx="628726" cy="541731"/>
        </a:xfrm>
        <a:prstGeom prst="hexagon">
          <a:avLst>
            <a:gd name="adj" fmla="val 28900"/>
            <a:gd name="vf" fmla="val 115470"/>
          </a:avLst>
        </a:prstGeom>
        <a:noFill/>
        <a:ln>
          <a:noFill/>
        </a:ln>
        <a:effectLst/>
      </dsp:spPr>
      <dsp:style>
        <a:lnRef idx="0">
          <a:scrgbClr r="0" g="0" b="0"/>
        </a:lnRef>
        <a:fillRef idx="1">
          <a:scrgbClr r="0" g="0" b="0"/>
        </a:fillRef>
        <a:effectRef idx="0">
          <a:scrgbClr r="0" g="0" b="0"/>
        </a:effectRef>
        <a:fontRef idx="minor"/>
      </dsp:style>
    </dsp:sp>
    <dsp:sp modelId="{90105582-5C2E-4159-B48A-D93B855DB72A}">
      <dsp:nvSpPr>
        <dsp:cNvPr id="0" name=""/>
        <dsp:cNvSpPr/>
      </dsp:nvSpPr>
      <dsp:spPr>
        <a:xfrm>
          <a:off x="3620521" y="726643"/>
          <a:ext cx="1365600" cy="1181404"/>
        </a:xfrm>
        <a:prstGeom prst="hexagon">
          <a:avLst>
            <a:gd name="adj" fmla="val 28570"/>
            <a:gd name="vf" fmla="val 115470"/>
          </a:avLst>
        </a:prstGeom>
        <a:solidFill>
          <a:schemeClr val="accent4">
            <a:hueOff val="-892954"/>
            <a:satOff val="5380"/>
            <a:lumOff val="431"/>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GB" sz="1200" kern="1200" dirty="0" smtClean="0"/>
            <a:t>Deliberate and planned </a:t>
          </a:r>
          <a:endParaRPr lang="en-GB" sz="1200" kern="1200" dirty="0"/>
        </a:p>
      </dsp:txBody>
      <dsp:txXfrm>
        <a:off x="3846830" y="922427"/>
        <a:ext cx="912982" cy="789836"/>
      </dsp:txXfrm>
    </dsp:sp>
    <dsp:sp modelId="{F54C957E-E343-435A-A390-283EBCDA5E62}">
      <dsp:nvSpPr>
        <dsp:cNvPr id="0" name=""/>
        <dsp:cNvSpPr/>
      </dsp:nvSpPr>
      <dsp:spPr>
        <a:xfrm>
          <a:off x="3482139" y="2777337"/>
          <a:ext cx="628726" cy="541731"/>
        </a:xfrm>
        <a:prstGeom prst="hexagon">
          <a:avLst>
            <a:gd name="adj" fmla="val 28900"/>
            <a:gd name="vf" fmla="val 115470"/>
          </a:avLst>
        </a:prstGeom>
        <a:noFill/>
        <a:ln>
          <a:noFill/>
        </a:ln>
        <a:effectLst/>
      </dsp:spPr>
      <dsp:style>
        <a:lnRef idx="0">
          <a:scrgbClr r="0" g="0" b="0"/>
        </a:lnRef>
        <a:fillRef idx="1">
          <a:scrgbClr r="0" g="0" b="0"/>
        </a:fillRef>
        <a:effectRef idx="0">
          <a:scrgbClr r="0" g="0" b="0"/>
        </a:effectRef>
        <a:fontRef idx="minor"/>
      </dsp:style>
    </dsp:sp>
    <dsp:sp modelId="{A7C774AE-B887-4692-99E8-D2E8C6A5AF4E}">
      <dsp:nvSpPr>
        <dsp:cNvPr id="0" name=""/>
        <dsp:cNvSpPr/>
      </dsp:nvSpPr>
      <dsp:spPr>
        <a:xfrm>
          <a:off x="3620521" y="2155139"/>
          <a:ext cx="1365600" cy="1181404"/>
        </a:xfrm>
        <a:prstGeom prst="hexagon">
          <a:avLst>
            <a:gd name="adj" fmla="val 28570"/>
            <a:gd name="vf" fmla="val 115470"/>
          </a:avLst>
        </a:prstGeom>
        <a:solidFill>
          <a:schemeClr val="accent4">
            <a:hueOff val="-1785908"/>
            <a:satOff val="10760"/>
            <a:lumOff val="862"/>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GB" sz="1200" kern="1200" dirty="0" smtClean="0"/>
            <a:t>Ad hoc and spontaneous </a:t>
          </a:r>
          <a:endParaRPr lang="en-GB" sz="1200" kern="1200" dirty="0"/>
        </a:p>
      </dsp:txBody>
      <dsp:txXfrm>
        <a:off x="3846830" y="2350923"/>
        <a:ext cx="912982" cy="789836"/>
      </dsp:txXfrm>
    </dsp:sp>
    <dsp:sp modelId="{30466E22-830F-496A-823E-AD6CE0037309}">
      <dsp:nvSpPr>
        <dsp:cNvPr id="0" name=""/>
        <dsp:cNvSpPr/>
      </dsp:nvSpPr>
      <dsp:spPr>
        <a:xfrm>
          <a:off x="2217708" y="2896006"/>
          <a:ext cx="628726" cy="541731"/>
        </a:xfrm>
        <a:prstGeom prst="hexagon">
          <a:avLst>
            <a:gd name="adj" fmla="val 28900"/>
            <a:gd name="vf" fmla="val 115470"/>
          </a:avLst>
        </a:prstGeom>
        <a:noFill/>
        <a:ln>
          <a:noFill/>
        </a:ln>
        <a:effectLst/>
      </dsp:spPr>
      <dsp:style>
        <a:lnRef idx="0">
          <a:scrgbClr r="0" g="0" b="0"/>
        </a:lnRef>
        <a:fillRef idx="1">
          <a:scrgbClr r="0" g="0" b="0"/>
        </a:fillRef>
        <a:effectRef idx="0">
          <a:scrgbClr r="0" g="0" b="0"/>
        </a:effectRef>
        <a:fontRef idx="minor"/>
      </dsp:style>
    </dsp:sp>
    <dsp:sp modelId="{02B044E3-0B11-4068-BF4F-48C6BEE05DA2}">
      <dsp:nvSpPr>
        <dsp:cNvPr id="0" name=""/>
        <dsp:cNvSpPr/>
      </dsp:nvSpPr>
      <dsp:spPr>
        <a:xfrm>
          <a:off x="2368106" y="2882595"/>
          <a:ext cx="1365600" cy="1181404"/>
        </a:xfrm>
        <a:prstGeom prst="hexagon">
          <a:avLst>
            <a:gd name="adj" fmla="val 28570"/>
            <a:gd name="vf" fmla="val 115470"/>
          </a:avLst>
        </a:prstGeom>
        <a:solidFill>
          <a:schemeClr val="accent6">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GB" sz="1200" kern="1200" dirty="0" smtClean="0"/>
            <a:t>Analytical </a:t>
          </a:r>
          <a:endParaRPr lang="en-GB" sz="1200" kern="1200" dirty="0"/>
        </a:p>
      </dsp:txBody>
      <dsp:txXfrm>
        <a:off x="2594415" y="3078379"/>
        <a:ext cx="912982" cy="789836"/>
      </dsp:txXfrm>
    </dsp:sp>
    <dsp:sp modelId="{BA63CC44-E855-45B7-B371-D920445F4738}">
      <dsp:nvSpPr>
        <dsp:cNvPr id="0" name=""/>
        <dsp:cNvSpPr/>
      </dsp:nvSpPr>
      <dsp:spPr>
        <a:xfrm>
          <a:off x="1471919" y="1883664"/>
          <a:ext cx="628726" cy="541731"/>
        </a:xfrm>
        <a:prstGeom prst="hexagon">
          <a:avLst>
            <a:gd name="adj" fmla="val 28900"/>
            <a:gd name="vf" fmla="val 115470"/>
          </a:avLst>
        </a:prstGeom>
        <a:noFill/>
        <a:ln>
          <a:noFill/>
        </a:ln>
        <a:effectLst/>
      </dsp:spPr>
      <dsp:style>
        <a:lnRef idx="0">
          <a:scrgbClr r="0" g="0" b="0"/>
        </a:lnRef>
        <a:fillRef idx="1">
          <a:scrgbClr r="0" g="0" b="0"/>
        </a:fillRef>
        <a:effectRef idx="0">
          <a:scrgbClr r="0" g="0" b="0"/>
        </a:effectRef>
        <a:fontRef idx="minor"/>
      </dsp:style>
    </dsp:sp>
    <dsp:sp modelId="{6D923AF0-690E-4049-B6FC-4336886321CA}">
      <dsp:nvSpPr>
        <dsp:cNvPr id="0" name=""/>
        <dsp:cNvSpPr/>
      </dsp:nvSpPr>
      <dsp:spPr>
        <a:xfrm>
          <a:off x="1109878" y="2155952"/>
          <a:ext cx="1365600" cy="1181404"/>
        </a:xfrm>
        <a:prstGeom prst="hexagon">
          <a:avLst>
            <a:gd name="adj" fmla="val 28570"/>
            <a:gd name="vf" fmla="val 115470"/>
          </a:avLst>
        </a:prstGeom>
        <a:solidFill>
          <a:schemeClr val="accent4">
            <a:hueOff val="-3571816"/>
            <a:satOff val="21519"/>
            <a:lumOff val="172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GB" sz="1200" kern="1200" dirty="0" smtClean="0"/>
            <a:t>Bottom up</a:t>
          </a:r>
          <a:endParaRPr lang="en-GB" sz="1200" kern="1200" dirty="0"/>
        </a:p>
      </dsp:txBody>
      <dsp:txXfrm>
        <a:off x="1336187" y="2351736"/>
        <a:ext cx="912982" cy="789836"/>
      </dsp:txXfrm>
    </dsp:sp>
    <dsp:sp modelId="{378B4C4E-4A1E-4721-968D-D9374440A9FD}">
      <dsp:nvSpPr>
        <dsp:cNvPr id="0" name=""/>
        <dsp:cNvSpPr/>
      </dsp:nvSpPr>
      <dsp:spPr>
        <a:xfrm>
          <a:off x="1109878" y="725017"/>
          <a:ext cx="1365600" cy="1181404"/>
        </a:xfrm>
        <a:prstGeom prst="hexagon">
          <a:avLst>
            <a:gd name="adj" fmla="val 28570"/>
            <a:gd name="vf" fmla="val 115470"/>
          </a:avLst>
        </a:prstGeom>
        <a:solidFill>
          <a:schemeClr val="accent4">
            <a:hueOff val="-4464770"/>
            <a:satOff val="26899"/>
            <a:lumOff val="215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GB" sz="1200" kern="1200" dirty="0" smtClean="0"/>
            <a:t>Top down</a:t>
          </a:r>
          <a:endParaRPr lang="en-GB" sz="1200" kern="1200" dirty="0"/>
        </a:p>
      </dsp:txBody>
      <dsp:txXfrm>
        <a:off x="1336187" y="920801"/>
        <a:ext cx="912982" cy="789836"/>
      </dsp:txXfrm>
    </dsp:sp>
  </dsp:spTree>
</dsp:drawing>
</file>

<file path=ppt/diagrams/layout1.xml><?xml version="1.0" encoding="utf-8"?>
<dgm:layoutDef xmlns:dgm="http://schemas.openxmlformats.org/drawingml/2006/diagram" xmlns:a="http://schemas.openxmlformats.org/drawingml/2006/main" uniqueId="urn:microsoft.com/office/officeart/2011/layout/HexagonRadial">
  <dgm:title val="Hexagon Radial"/>
  <dgm:desc val="Use to show a sequential process that relates to a central idea or theme. Limited to six Level 2 shapes. Works best with small amounts of text. Unused text does not appear, but remains available if you switch layouts."/>
  <dgm:catLst>
    <dgm:cat type="cycle" pri="8500"/>
    <dgm:cat type="officeonline" pri="9000"/>
  </dgm:catLst>
  <dgm:sampData>
    <dgm:dataModel>
      <dgm:ptLst>
        <dgm:pt modelId="0" type="doc"/>
        <dgm:pt modelId="10">
          <dgm:prSet phldr="1"/>
        </dgm:pt>
        <dgm:pt modelId="11">
          <dgm:prSet phldr="1"/>
        </dgm:pt>
        <dgm:pt modelId="12">
          <dgm:prSet phldr="1"/>
        </dgm:pt>
        <dgm:pt modelId="13">
          <dgm:prSet phldr="1"/>
        </dgm:pt>
        <dgm:pt modelId="14">
          <dgm:prSet phldr="1"/>
        </dgm:pt>
        <dgm:pt modelId="15">
          <dgm:prSet phldr="1"/>
        </dgm:pt>
        <dgm:pt modelId="16">
          <dgm:prSet phldr="1"/>
        </dgm:pt>
      </dgm:ptLst>
      <dgm:cxnLst>
        <dgm:cxn modelId="40" srcId="0" destId="10" srcOrd="0" destOrd="0"/>
        <dgm:cxn modelId="50" srcId="10" destId="11" srcOrd="0" destOrd="0"/>
        <dgm:cxn modelId="60" srcId="10" destId="12" srcOrd="0" destOrd="0"/>
        <dgm:cxn modelId="70" srcId="10" destId="13" srcOrd="0" destOrd="0"/>
        <dgm:cxn modelId="80" srcId="10" destId="14" srcOrd="0" destOrd="0"/>
        <dgm:cxn modelId="90" srcId="10" destId="15" srcOrd="0" destOrd="0"/>
        <dgm:cxn modelId="100" srcId="10" destId="16" srcOrd="0" destOrd="0"/>
      </dgm:cxnLst>
      <dgm:bg/>
      <dgm:whole/>
    </dgm:dataModel>
  </dgm:sampData>
  <dgm:styleData>
    <dgm:dataModel>
      <dgm:ptLst>
        <dgm:pt modelId="0" type="doc"/>
        <dgm:pt modelId="10">
          <dgm:prSet phldr="1"/>
        </dgm:pt>
        <dgm:pt modelId="11">
          <dgm:prSet phldr="1"/>
        </dgm:pt>
        <dgm:pt modelId="12">
          <dgm:prSet phldr="1"/>
        </dgm:pt>
        <dgm:pt modelId="13">
          <dgm:prSet phldr="1"/>
        </dgm:pt>
      </dgm:ptLst>
      <dgm:cxnLst>
        <dgm:cxn modelId="40" srcId="0" destId="10" srcOrd="0" destOrd="0"/>
        <dgm:cxn modelId="50" srcId="10" destId="11" srcOrd="0" destOrd="0"/>
        <dgm:cxn modelId="60" srcId="10" destId="12" srcOrd="0" destOrd="0"/>
        <dgm:cxn modelId="70" srcId="10" destId="13" srcOrd="0" destOrd="0"/>
      </dgm:cxnLst>
      <dgm:bg/>
      <dgm:whole/>
    </dgm:dataModel>
  </dgm:styleData>
  <dgm:clrData>
    <dgm:dataModel>
      <dgm:ptLst>
        <dgm:pt modelId="0" type="doc"/>
        <dgm:pt modelId="10">
          <dgm:prSet phldr="1"/>
        </dgm:pt>
        <dgm:pt modelId="11">
          <dgm:prSet phldr="1"/>
        </dgm:pt>
        <dgm:pt modelId="12">
          <dgm:prSet phldr="1"/>
        </dgm:pt>
        <dgm:pt modelId="13">
          <dgm:prSet phldr="1"/>
        </dgm:pt>
        <dgm:pt modelId="14">
          <dgm:prSet phldr="1"/>
        </dgm:pt>
        <dgm:pt modelId="15">
          <dgm:prSet phldr="1"/>
        </dgm:pt>
        <dgm:pt modelId="16">
          <dgm:prSet phldr="1"/>
        </dgm:pt>
      </dgm:ptLst>
      <dgm:cxnLst>
        <dgm:cxn modelId="40" srcId="0" destId="10" srcOrd="0" destOrd="0"/>
        <dgm:cxn modelId="50" srcId="10" destId="11" srcOrd="0" destOrd="0"/>
        <dgm:cxn modelId="60" srcId="10" destId="12" srcOrd="0" destOrd="0"/>
        <dgm:cxn modelId="70" srcId="10" destId="13" srcOrd="0" destOrd="0"/>
        <dgm:cxn modelId="80" srcId="10" destId="14" srcOrd="0" destOrd="0"/>
        <dgm:cxn modelId="90" srcId="10" destId="15" srcOrd="0" destOrd="0"/>
        <dgm:cxn modelId="100" srcId="10" destId="16" srcOrd="0" destOrd="0"/>
      </dgm:cxnLst>
      <dgm:bg/>
      <dgm:whole/>
    </dgm:dataModel>
  </dgm:clrData>
  <dgm:layoutNode name="Name0">
    <dgm:varLst>
      <dgm:chMax val="1"/>
      <dgm:chPref val="1"/>
      <dgm:dir/>
      <dgm:animOne val="branch"/>
      <dgm:animLvl val="lvl"/>
    </dgm:varLst>
    <dgm:shape xmlns:r="http://schemas.openxmlformats.org/officeDocument/2006/relationships" r:blip="">
      <dgm:adjLst/>
    </dgm:shape>
    <dgm:choose name="Name1">
      <dgm:if name="Name2" func="var" arg="dir" op="equ" val="norm">
        <dgm:choose name="Name3">
          <dgm:if name="Name4" axis="ch ch" ptType="node node" st="1 1" cnt="1 0" func="cnt" op="equ" val="0">
            <dgm:alg type="composite">
              <dgm:param type="ar" val="1.156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5" axis="ch ch" ptType="node node" st="1 1" cnt="1 0" func="cnt" op="lte" val="1">
            <dgm:alg type="composite">
              <dgm:param type="ar" val="1.368"/>
            </dgm:alg>
            <dgm:constrLst>
              <dgm:constr type="primFontSz" for="des" forName="Parent" val="65"/>
              <dgm:constr type="primFontSz" for="des" forName="Child1" val="65"/>
              <dgm:constr type="primFontSz" for="des" forName="Child1" refType="primFontSz" refFor="des" refForName="Parent" op="lte"/>
              <dgm:constr type="l" for="ch" forName="Accent1" refType="w" fact="0.1685"/>
              <dgm:constr type="t" for="ch" forName="Accent1" refType="h" fact="0.2946"/>
              <dgm:constr type="w" for="ch" forName="Accent1" refType="w" fact="0.462"/>
              <dgm:constr type="h" for="ch" forName="Accent1" refType="h" fact="0.5472"/>
              <dgm:constr type="l" for="ch" forName="Parent" refType="w" fact="0"/>
              <dgm:constr type="t" for="ch" forName="Parent" refType="h" fact="0.2885"/>
              <dgm:constr type="w" for="ch" forName="Parent" refType="w" fact="0.6013"/>
              <dgm:constr type="h" for="ch" forName="Parent" refType="h" fact="0.7115"/>
              <dgm:constr type="l" for="ch" forName="Child1" refType="w" fact="0.5073"/>
              <dgm:constr type="t" for="ch" forName="Child1" refType="h" fact="0"/>
              <dgm:constr type="w" for="ch" forName="Child1" refType="w" fact="0.4927"/>
              <dgm:constr type="h" for="ch" forName="Child1" refType="h" fact="0.5831"/>
            </dgm:constrLst>
          </dgm:if>
          <dgm:if name="Name6" axis="ch ch" ptType="node node" st="1 1" cnt="1 0" func="cnt" op="equ" val="2">
            <dgm:alg type="composite">
              <dgm:param type="ar" val="1.0619"/>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l" for="ch" forName="Accent2" refType="w" fact="0.6413"/>
              <dgm:constr type="t" for="ch" forName="Accent2" refType="h" fact="0.3477"/>
              <dgm:constr type="w" for="ch" forName="Accent2" refType="w" fact="0.2269"/>
              <dgm:constr type="h" for="ch" forName="Accent2" refType="h" fact="0.2076"/>
              <dgm:constr type="l" for="ch" forName="Accent1" refType="w" fact="0"/>
              <dgm:constr type="t" for="ch" forName="Accent1" refType="h" fact="0"/>
              <dgm:constr type="w" for="ch" forName="Accent1" refType="w" fact="0"/>
              <dgm:constr type="h" for="ch" forName="Accent1" refType="h" fact="0"/>
              <dgm:constr type="l" for="ch" forName="Parent" refType="w" fact="0"/>
              <dgm:constr type="t" for="ch" forName="Parent" refType="h" fact="0.2239"/>
              <dgm:constr type="w" for="ch" forName="Parent" refType="w" fact="0.6013"/>
              <dgm:constr type="h" for="ch" forName="Parent" refType="h" fact="0.5523"/>
              <dgm:constr type="l" for="ch" forName="Child1" refType="w" fact="0.5073"/>
              <dgm:constr type="t" for="ch" forName="Child1" refType="h" fact="0"/>
              <dgm:constr type="w" for="ch" forName="Child1" refType="w" fact="0.4927"/>
              <dgm:constr type="h" for="ch" forName="Child1" refType="h" fact="0.4527"/>
              <dgm:constr type="l" for="ch" forName="Child2" refType="w" fact="0.5073"/>
              <dgm:constr type="t" for="ch" forName="Child2" refType="h" fact="0.5473"/>
              <dgm:constr type="w" for="ch" forName="Child2" refType="w" fact="0.4927"/>
              <dgm:constr type="h" for="ch" forName="Child2" refType="h" fact="0.4527"/>
            </dgm:constrLst>
          </dgm:if>
          <dgm:if name="Name7" axis="ch ch" ptType="node node" st="1 1" cnt="1 0" func="cnt" op="equ" val="3">
            <dgm:alg type="composite">
              <dgm:param type="ar" val="0.8305"/>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l" for="ch" forName="Accent3" refType="w" fact="0.4573"/>
              <dgm:constr type="t" for="ch" forName="Accent3" refType="h" fact="0.6145"/>
              <dgm:constr type="w" for="ch" forName="Accent3" refType="w" fact="0.2269"/>
              <dgm:constr type="h" for="ch" forName="Accent3" refType="h" fact="0.1623"/>
              <dgm:constr type="l" for="ch" forName="Accent2" refType="w" fact="0.6413"/>
              <dgm:constr type="t" for="ch" forName="Accent2" refType="h" fact="0.2719"/>
              <dgm:constr type="w" for="ch" forName="Accent2" refType="w" fact="0.2269"/>
              <dgm:constr type="h" for="ch" forName="Accent2" refType="h" fact="0.1623"/>
              <dgm:constr type="l" for="ch" forName="Accent1" refType="w" fact="0"/>
              <dgm:constr type="t" for="ch" forName="Accent1" refType="h" fact="0"/>
              <dgm:constr type="w" for="ch" forName="Accent1" refType="w" fact="0"/>
              <dgm:constr type="h" for="ch" forName="Accent1" refType="h" fact="0"/>
              <dgm:constr type="l" for="ch" forName="Child3" refType="w" fact="0.0554"/>
              <dgm:constr type="t" for="ch" forName="Child3" refType="h" fact="0.646"/>
              <dgm:constr type="w" for="ch" forName="Child3" refType="w" fact="0.4927"/>
              <dgm:constr type="h" for="ch" forName="Child3" refType="h" fact="0.354"/>
              <dgm:constr type="l" for="ch" forName="Parent" refType="w" fact="0"/>
              <dgm:constr type="t" for="ch" forName="Parent" refType="h" fact="0.1751"/>
              <dgm:constr type="w" for="ch" forName="Parent" refType="w" fact="0.6013"/>
              <dgm:constr type="h" for="ch" forName="Parent" refType="h" fact="0.4319"/>
              <dgm:constr type="l" for="ch" forName="Child1" refType="w" fact="0.5073"/>
              <dgm:constr type="t" for="ch" forName="Child1" refType="h" fact="0"/>
              <dgm:constr type="w" for="ch" forName="Child1" refType="w" fact="0.4927"/>
              <dgm:constr type="h" for="ch" forName="Child1" refType="h" fact="0.354"/>
              <dgm:constr type="l" for="ch" forName="Child2" refType="w" fact="0.5073"/>
              <dgm:constr type="t" for="ch" forName="Child2" refType="h" fact="0.428"/>
              <dgm:constr type="w" for="ch" forName="Child2" refType="w" fact="0.4927"/>
              <dgm:constr type="h" for="ch" forName="Child2" refType="h" fact="0.354"/>
            </dgm:constrLst>
          </dgm:if>
          <dgm:if name="Name8" axis="ch ch" ptType="node node" st="1 1" cnt="1 0" func="cnt" op="equ" val="4">
            <dgm:alg type="composite">
              <dgm:param type="ar" val="0.682"/>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4" refType="w" fact="0.4573"/>
              <dgm:constr type="t" for="ch" forName="Accent4" refType="h" fact="0.6834"/>
              <dgm:constr type="w" for="ch" forName="Accent4" refType="w" fact="0.2269"/>
              <dgm:constr type="h" for="ch" forName="Accent4" refType="h" fact="0.1333"/>
              <dgm:constr type="l" for="ch" forName="Accent3" refType="w" fact="0.6413"/>
              <dgm:constr type="t" for="ch" forName="Accent3" refType="h" fact="0.4021"/>
              <dgm:constr type="w" for="ch" forName="Accent3" refType="w" fact="0.2269"/>
              <dgm:constr type="h" for="ch" forName="Accent3" refType="h" fact="0.1333"/>
              <dgm:constr type="l" for="ch" forName="Accent2" refType="w" fact="0.3765"/>
              <dgm:constr type="t" for="ch" forName="Accent2" refType="h" fact="0.1529"/>
              <dgm:constr type="w" for="ch" forName="Accent2" refType="w" fact="0.2269"/>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0554"/>
              <dgm:constr type="t" for="ch" forName="Child4" refType="h" fact="0.7093"/>
              <dgm:constr type="w" for="ch" forName="Child4" refType="w" fact="0.4927"/>
              <dgm:constr type="h" for="ch" forName="Child4" refType="h" fact="0.2907"/>
              <dgm:constr type="l" for="ch" forName="Parent" refType="w" fact="0"/>
              <dgm:constr type="t" for="ch" forName="Parent" refType="h" fact="0.3226"/>
              <dgm:constr type="w" for="ch" forName="Parent" refType="w" fact="0.6013"/>
              <dgm:constr type="h" for="ch" forName="Parent" refType="h" fact="0.3547"/>
              <dgm:constr type="l" for="ch" forName="Child2" refType="w" fact="0.5073"/>
              <dgm:constr type="t" for="ch" forName="Child2" refType="h" fact="0.1788"/>
              <dgm:constr type="w" for="ch" forName="Child2" refType="w" fact="0.4927"/>
              <dgm:constr type="h" for="ch" forName="Child2" refType="h" fact="0.2907"/>
              <dgm:constr type="l" for="ch" forName="Child3" refType="w" fact="0.5073"/>
              <dgm:constr type="t" for="ch" forName="Child3" refType="h" fact="0.5303"/>
              <dgm:constr type="w" for="ch" forName="Child3" refType="w" fact="0.4927"/>
              <dgm:constr type="h" for="ch" forName="Child3" refType="h" fact="0.2907"/>
              <dgm:constr type="l" for="ch" forName="Child1" refType="w" fact="0.0554"/>
              <dgm:constr type="t" for="ch" forName="Child1" refType="h" fact="0"/>
              <dgm:constr type="w" for="ch" forName="Child1" refType="w" fact="0.4927"/>
              <dgm:constr type="h" for="ch" forName="Child1" refType="h" fact="0.2907"/>
            </dgm:constrLst>
          </dgm:if>
          <dgm:if name="Name9" axis="ch ch" ptType="node node" st="1 1" cnt="1 0" func="cnt" op="equ" val="5">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5" refType="w" fact="0.2858"/>
              <dgm:constr type="t" for="ch" forName="Accent5" refType="h" fact="0.7126"/>
              <dgm:constr type="w" for="ch" forName="Accent5" refType="w" fact="0.1622"/>
              <dgm:constr type="h" for="ch" forName="Accent5" refType="h" fact="0.1333"/>
              <dgm:constr type="l" for="ch" forName="Accent4" refType="w" fact="0.612"/>
              <dgm:constr type="t" for="ch" forName="Accent4" refType="h" fact="0.6834"/>
              <dgm:constr type="w" for="ch" forName="Accent4" refType="w" fact="0.1622"/>
              <dgm:constr type="h" for="ch" forName="Accent4" refType="h" fact="0.1333"/>
              <dgm:constr type="l" for="ch" forName="Accent3" refType="w" fact="0.7435"/>
              <dgm:constr type="t" for="ch" forName="Accent3" refType="h" fact="0.4021"/>
              <dgm:constr type="w" for="ch" forName="Accent3" refType="w" fact="0.1622"/>
              <dgm:constr type="h" for="ch" forName="Accent3" refType="h" fact="0.1333"/>
              <dgm:constr type="l" for="ch" forName="Accent2" refType="w" fact="0.5542"/>
              <dgm:constr type="t" for="ch" forName="Accent2" refType="h" fact="0.1529"/>
              <dgm:constr type="w" for="ch" forName="Accent2" refType="w" fact="0.1622"/>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3246"/>
              <dgm:constr type="t" for="ch" forName="Child4" refType="h" fact="0.7093"/>
              <dgm:constr type="w" for="ch" forName="Child4" refType="w" fact="0.3523"/>
              <dgm:constr type="h" for="ch" forName="Child4" refType="h" fact="0.2907"/>
              <dgm:constr type="l" for="ch" forName="Parent" refType="w" fact="0.285"/>
              <dgm:constr type="t" for="ch" forName="Parent" refType="h" fact="0.3226"/>
              <dgm:constr type="w" for="ch" forName="Parent" refType="w" fact="0.4299"/>
              <dgm:constr type="h" for="ch" forName="Parent" refType="h" fact="0.3547"/>
              <dgm:constr type="l" for="ch" forName="Child2" refType="w" fact="0.6477"/>
              <dgm:constr type="t" for="ch" forName="Child2" refType="h" fact="0.1788"/>
              <dgm:constr type="w" for="ch" forName="Child2" refType="w" fact="0.3523"/>
              <dgm:constr type="h" for="ch" forName="Child2" refType="h" fact="0.2907"/>
              <dgm:constr type="l" for="ch" forName="Child3" refType="w" fact="0.6477"/>
              <dgm:constr type="t" for="ch" forName="Child3" refType="h" fact="0.5303"/>
              <dgm:constr type="w" for="ch" forName="Child3" refType="w" fact="0.3523"/>
              <dgm:constr type="h" for="ch" forName="Child3" refType="h" fact="0.2907"/>
              <dgm:constr type="l" for="ch" forName="Child5" refType="w" fact="0"/>
              <dgm:constr type="t" for="ch" forName="Child5" refType="h" fact="0.5305"/>
              <dgm:constr type="w" for="ch" forName="Child5" refType="w" fact="0.3523"/>
              <dgm:constr type="h" for="ch" forName="Child5" refType="h" fact="0.2907"/>
              <dgm:constr type="l" for="ch" forName="Child1" refType="w" fact="0.3246"/>
              <dgm:constr type="t" for="ch" forName="Child1" refType="h" fact="0"/>
              <dgm:constr type="w" for="ch" forName="Child1" refType="w" fact="0.3523"/>
              <dgm:constr type="h" for="ch" forName="Child1" refType="h" fact="0.2907"/>
            </dgm:constrLst>
          </dgm:if>
          <dgm:else name="Name10">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6" refType="primFontSz" refFor="des" refForName="Parent" op="lte"/>
              <dgm:constr type="primFontSz" for="des" forName="Child7"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ptType="node" op="equ" val="65"/>
              <dgm:constr type="l" for="ch" forName="Accent6" refType="w" fact="0.0934"/>
              <dgm:constr type="t" for="ch" forName="Accent6" refType="h" fact="0.4635"/>
              <dgm:constr type="w" for="ch" forName="Accent6" refType="w" fact="0.1622"/>
              <dgm:constr type="h" for="ch" forName="Accent6" refType="h" fact="0.1333"/>
              <dgm:constr type="l" for="ch" forName="Accent5" refType="w" fact="0.2858"/>
              <dgm:constr type="t" for="ch" forName="Accent5" refType="h" fact="0.7126"/>
              <dgm:constr type="w" for="ch" forName="Accent5" refType="w" fact="0.1622"/>
              <dgm:constr type="h" for="ch" forName="Accent5" refType="h" fact="0.1333"/>
              <dgm:constr type="l" for="ch" forName="Accent4" refType="w" fact="0.612"/>
              <dgm:constr type="t" for="ch" forName="Accent4" refType="h" fact="0.6834"/>
              <dgm:constr type="w" for="ch" forName="Accent4" refType="w" fact="0.1622"/>
              <dgm:constr type="h" for="ch" forName="Accent4" refType="h" fact="0.1333"/>
              <dgm:constr type="l" for="ch" forName="Accent3" refType="w" fact="0.7435"/>
              <dgm:constr type="t" for="ch" forName="Accent3" refType="h" fact="0.4021"/>
              <dgm:constr type="w" for="ch" forName="Accent3" refType="w" fact="0.1622"/>
              <dgm:constr type="h" for="ch" forName="Accent3" refType="h" fact="0.1333"/>
              <dgm:constr type="l" for="ch" forName="Accent2" refType="w" fact="0.5542"/>
              <dgm:constr type="t" for="ch" forName="Accent2" refType="h" fact="0.1529"/>
              <dgm:constr type="w" for="ch" forName="Accent2" refType="w" fact="0.1622"/>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3246"/>
              <dgm:constr type="t" for="ch" forName="Child4" refType="h" fact="0.7093"/>
              <dgm:constr type="w" for="ch" forName="Child4" refType="w" fact="0.3523"/>
              <dgm:constr type="h" for="ch" forName="Child4" refType="h" fact="0.2907"/>
              <dgm:constr type="l" for="ch" forName="Parent" refType="w" fact="0.285"/>
              <dgm:constr type="t" for="ch" forName="Parent" refType="h" fact="0.3226"/>
              <dgm:constr type="w" for="ch" forName="Parent" refType="w" fact="0.4299"/>
              <dgm:constr type="h" for="ch" forName="Parent" refType="h" fact="0.3547"/>
              <dgm:constr type="l" for="ch" forName="Child2" refType="w" fact="0.6477"/>
              <dgm:constr type="t" for="ch" forName="Child2" refType="h" fact="0.1788"/>
              <dgm:constr type="w" for="ch" forName="Child2" refType="w" fact="0.3523"/>
              <dgm:constr type="h" for="ch" forName="Child2" refType="h" fact="0.2907"/>
              <dgm:constr type="l" for="ch" forName="Child3" refType="w" fact="0.6477"/>
              <dgm:constr type="t" for="ch" forName="Child3" refType="h" fact="0.5303"/>
              <dgm:constr type="w" for="ch" forName="Child3" refType="w" fact="0.3523"/>
              <dgm:constr type="h" for="ch" forName="Child3" refType="h" fact="0.2907"/>
              <dgm:constr type="l" for="ch" forName="Child5" refType="w" fact="0"/>
              <dgm:constr type="t" for="ch" forName="Child5" refType="h" fact="0.5305"/>
              <dgm:constr type="w" for="ch" forName="Child5" refType="w" fact="0.3523"/>
              <dgm:constr type="h" for="ch" forName="Child5" refType="h" fact="0.2907"/>
              <dgm:constr type="l" for="ch" forName="Child6" refType="w" fact="0"/>
              <dgm:constr type="t" for="ch" forName="Child6" refType="h" fact="0.1784"/>
              <dgm:constr type="w" for="ch" forName="Child6" refType="w" fact="0.3523"/>
              <dgm:constr type="h" for="ch" forName="Child6" refType="h" fact="0.2907"/>
              <dgm:constr type="l" for="ch" forName="Child1" refType="w" fact="0.3246"/>
              <dgm:constr type="t" for="ch" forName="Child1" refType="h" fact="0"/>
              <dgm:constr type="w" for="ch" forName="Child1" refType="w" fact="0.3523"/>
              <dgm:constr type="h" for="ch" forName="Child1" refType="h" fact="0.2907"/>
            </dgm:constrLst>
          </dgm:else>
        </dgm:choose>
      </dgm:if>
      <dgm:else name="Name11">
        <dgm:choose name="Name12">
          <dgm:if name="Name13" axis="ch ch" ptType="node node" st="1 1" cnt="1 0" func="cnt" op="equ" val="0">
            <dgm:alg type="composite">
              <dgm:param type="ar" val="1.156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14" axis="ch ch" ptType="node node" st="1 1" cnt="1 0" func="cnt" op="lte" val="1">
            <dgm:alg type="composite">
              <dgm:param type="ar" val="1.368"/>
            </dgm:alg>
            <dgm:constrLst>
              <dgm:constr type="primFontSz" for="des" forName="Parent" val="65"/>
              <dgm:constr type="primFontSz" for="des" forName="Child1" val="65"/>
              <dgm:constr type="primFontSz" for="des" forName="Child1" refType="primFontSz" refFor="des" refForName="Parent" op="lte"/>
              <dgm:constr type="r" for="ch" forName="Accent1" refType="w" fact="0.8315"/>
              <dgm:constr type="t" for="ch" forName="Accent1" refType="h" fact="0.2946"/>
              <dgm:constr type="w" for="ch" forName="Accent1" refType="w" fact="0.462"/>
              <dgm:constr type="h" for="ch" forName="Accent1" refType="h" fact="0.5472"/>
              <dgm:constr type="r" for="ch" forName="Parent" refType="w"/>
              <dgm:constr type="t" for="ch" forName="Parent" refType="h" fact="0.2885"/>
              <dgm:constr type="w" for="ch" forName="Parent" refType="w" fact="0.6013"/>
              <dgm:constr type="h" for="ch" forName="Parent" refType="h" fact="0.7115"/>
              <dgm:constr type="r" for="ch" forName="Child1" refType="w" fact="0.4927"/>
              <dgm:constr type="t" for="ch" forName="Child1" refType="h" fact="0"/>
              <dgm:constr type="w" for="ch" forName="Child1" refType="w" fact="0.4927"/>
              <dgm:constr type="h" for="ch" forName="Child1" refType="h" fact="0.5831"/>
            </dgm:constrLst>
          </dgm:if>
          <dgm:if name="Name15" axis="ch ch" ptType="node node" st="1 1" cnt="1 0" func="cnt" op="equ" val="2">
            <dgm:alg type="composite">
              <dgm:param type="ar" val="1.0619"/>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r" for="ch" forName="Accent2" refType="w" fact="0.3587"/>
              <dgm:constr type="t" for="ch" forName="Accent2" refType="h" fact="0.3477"/>
              <dgm:constr type="w" for="ch" forName="Accent2" refType="w" fact="0.2269"/>
              <dgm:constr type="h" for="ch" forName="Accent2" refType="h" fact="0.2076"/>
              <dgm:constr type="r" for="ch" forName="Accent1" refType="w" fact="0"/>
              <dgm:constr type="t" for="ch" forName="Accent1" refType="h" fact="0"/>
              <dgm:constr type="w" for="ch" forName="Accent1" refType="w" fact="0"/>
              <dgm:constr type="h" for="ch" forName="Accent1" refType="h" fact="0"/>
              <dgm:constr type="r" for="ch" forName="Parent" refType="w"/>
              <dgm:constr type="t" for="ch" forName="Parent" refType="h" fact="0.2239"/>
              <dgm:constr type="w" for="ch" forName="Parent" refType="w" fact="0.6013"/>
              <dgm:constr type="h" for="ch" forName="Parent" refType="h" fact="0.5523"/>
              <dgm:constr type="r" for="ch" forName="Child1" refType="w" fact="0.4927"/>
              <dgm:constr type="t" for="ch" forName="Child1" refType="h" fact="0"/>
              <dgm:constr type="w" for="ch" forName="Child1" refType="w" fact="0.4927"/>
              <dgm:constr type="h" for="ch" forName="Child1" refType="h" fact="0.4527"/>
              <dgm:constr type="r" for="ch" forName="Child2" refType="w" fact="0.5073"/>
              <dgm:constr type="t" for="ch" forName="Child2" refType="h" fact="0.5473"/>
              <dgm:constr type="w" for="ch" forName="Child2" refType="w" fact="0.4927"/>
              <dgm:constr type="h" for="ch" forName="Child2" refType="h" fact="0.4527"/>
            </dgm:constrLst>
          </dgm:if>
          <dgm:if name="Name16" axis="ch ch" ptType="node node" st="1 1" cnt="1 0" func="cnt" op="equ" val="3">
            <dgm:alg type="composite">
              <dgm:param type="ar" val="0.8305"/>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r" for="ch" forName="Accent3" refType="w" fact="0.5427"/>
              <dgm:constr type="t" for="ch" forName="Accent3" refType="h" fact="0.6145"/>
              <dgm:constr type="w" for="ch" forName="Accent3" refType="w" fact="0.2269"/>
              <dgm:constr type="h" for="ch" forName="Accent3" refType="h" fact="0.1623"/>
              <dgm:constr type="r" for="ch" forName="Accent2" refType="w" fact="0.3587"/>
              <dgm:constr type="t" for="ch" forName="Accent2" refType="h" fact="0.2719"/>
              <dgm:constr type="w" for="ch" forName="Accent2" refType="w" fact="0.2269"/>
              <dgm:constr type="h" for="ch" forName="Accent2" refType="h" fact="0.1623"/>
              <dgm:constr type="r" for="ch" forName="Accent1" refType="w" fact="0"/>
              <dgm:constr type="t" for="ch" forName="Accent1" refType="h" fact="0"/>
              <dgm:constr type="w" for="ch" forName="Accent1" refType="w" fact="0"/>
              <dgm:constr type="h" for="ch" forName="Accent1" refType="h" fact="0"/>
              <dgm:constr type="r" for="ch" forName="Child3" refType="w" fact="0.9446"/>
              <dgm:constr type="t" for="ch" forName="Child3" refType="h" fact="0.646"/>
              <dgm:constr type="w" for="ch" forName="Child3" refType="w" fact="0.4927"/>
              <dgm:constr type="h" for="ch" forName="Child3" refType="h" fact="0.354"/>
              <dgm:constr type="r" for="ch" forName="Parent" refType="w"/>
              <dgm:constr type="t" for="ch" forName="Parent" refType="h" fact="0.1751"/>
              <dgm:constr type="w" for="ch" forName="Parent" refType="w" fact="0.6013"/>
              <dgm:constr type="h" for="ch" forName="Parent" refType="h" fact="0.4319"/>
              <dgm:constr type="r" for="ch" forName="Child1" refType="w" fact="0.4927"/>
              <dgm:constr type="t" for="ch" forName="Child1" refType="h" fact="0"/>
              <dgm:constr type="w" for="ch" forName="Child1" refType="w" fact="0.4927"/>
              <dgm:constr type="h" for="ch" forName="Child1" refType="h" fact="0.354"/>
              <dgm:constr type="r" for="ch" forName="Child2" refType="w" fact="0.4927"/>
              <dgm:constr type="t" for="ch" forName="Child2" refType="h" fact="0.428"/>
              <dgm:constr type="w" for="ch" forName="Child2" refType="w" fact="0.4927"/>
              <dgm:constr type="h" for="ch" forName="Child2" refType="h" fact="0.354"/>
            </dgm:constrLst>
          </dgm:if>
          <dgm:if name="Name17" axis="ch ch" ptType="node node" st="1 1" cnt="1 0" func="cnt" op="equ" val="4">
            <dgm:alg type="composite">
              <dgm:param type="ar" val="0.682"/>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r" for="ch" forName="Accent4" refType="w" fact="0.5427"/>
              <dgm:constr type="t" for="ch" forName="Accent4" refType="h" fact="0.6834"/>
              <dgm:constr type="w" for="ch" forName="Accent4" refType="w" fact="0.2269"/>
              <dgm:constr type="h" for="ch" forName="Accent4" refType="h" fact="0.1333"/>
              <dgm:constr type="r" for="ch" forName="Accent3" refType="w" fact="0.3587"/>
              <dgm:constr type="t" for="ch" forName="Accent3" refType="h" fact="0.4021"/>
              <dgm:constr type="w" for="ch" forName="Accent3" refType="w" fact="0.2269"/>
              <dgm:constr type="h" for="ch" forName="Accent3" refType="h" fact="0.1333"/>
              <dgm:constr type="r" for="ch" forName="Accent2" refType="w" fact="0.6235"/>
              <dgm:constr type="t" for="ch" forName="Accent2" refType="h" fact="0.1529"/>
              <dgm:constr type="w" for="ch" forName="Accent2" refType="w" fact="0.2269"/>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9446"/>
              <dgm:constr type="t" for="ch" forName="Child4" refType="h" fact="0.7093"/>
              <dgm:constr type="w" for="ch" forName="Child4" refType="w" fact="0.4927"/>
              <dgm:constr type="h" for="ch" forName="Child4" refType="h" fact="0.2907"/>
              <dgm:constr type="r" for="ch" forName="Parent" refType="w"/>
              <dgm:constr type="t" for="ch" forName="Parent" refType="h" fact="0.3226"/>
              <dgm:constr type="w" for="ch" forName="Parent" refType="w" fact="0.6013"/>
              <dgm:constr type="h" for="ch" forName="Parent" refType="h" fact="0.3547"/>
              <dgm:constr type="r" for="ch" forName="Child2" refType="w" fact="0.4927"/>
              <dgm:constr type="t" for="ch" forName="Child2" refType="h" fact="0.1788"/>
              <dgm:constr type="w" for="ch" forName="Child2" refType="w" fact="0.4927"/>
              <dgm:constr type="h" for="ch" forName="Child2" refType="h" fact="0.2907"/>
              <dgm:constr type="r" for="ch" forName="Child3" refType="w" fact="0.4927"/>
              <dgm:constr type="t" for="ch" forName="Child3" refType="h" fact="0.5303"/>
              <dgm:constr type="w" for="ch" forName="Child3" refType="w" fact="0.4927"/>
              <dgm:constr type="h" for="ch" forName="Child3" refType="h" fact="0.2907"/>
              <dgm:constr type="r" for="ch" forName="Child1" refType="w" fact="0.9446"/>
              <dgm:constr type="t" for="ch" forName="Child1" refType="h" fact="0"/>
              <dgm:constr type="w" for="ch" forName="Child1" refType="w" fact="0.4927"/>
              <dgm:constr type="h" for="ch" forName="Child1" refType="h" fact="0.2907"/>
            </dgm:constrLst>
          </dgm:if>
          <dgm:if name="Name18" axis="ch ch" ptType="node node" st="1 1" cnt="1 0" func="cnt" op="equ" val="5">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r" for="ch" forName="Accent5" refType="w" fact="0.7142"/>
              <dgm:constr type="t" for="ch" forName="Accent5" refType="h" fact="0.7126"/>
              <dgm:constr type="w" for="ch" forName="Accent5" refType="w" fact="0.1622"/>
              <dgm:constr type="h" for="ch" forName="Accent5" refType="h" fact="0.1333"/>
              <dgm:constr type="r" for="ch" forName="Accent4" refType="w" fact="0.388"/>
              <dgm:constr type="t" for="ch" forName="Accent4" refType="h" fact="0.6834"/>
              <dgm:constr type="w" for="ch" forName="Accent4" refType="w" fact="0.1622"/>
              <dgm:constr type="h" for="ch" forName="Accent4" refType="h" fact="0.1333"/>
              <dgm:constr type="r" for="ch" forName="Accent3" refType="w" fact="0.2565"/>
              <dgm:constr type="t" for="ch" forName="Accent3" refType="h" fact="0.4021"/>
              <dgm:constr type="w" for="ch" forName="Accent3" refType="w" fact="0.1622"/>
              <dgm:constr type="h" for="ch" forName="Accent3" refType="h" fact="0.1333"/>
              <dgm:constr type="r" for="ch" forName="Accent2" refType="w" fact="0.4458"/>
              <dgm:constr type="t" for="ch" forName="Accent2" refType="h" fact="0.1529"/>
              <dgm:constr type="w" for="ch" forName="Accent2" refType="w" fact="0.1622"/>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6754"/>
              <dgm:constr type="t" for="ch" forName="Child4" refType="h" fact="0.7093"/>
              <dgm:constr type="w" for="ch" forName="Child4" refType="w" fact="0.3523"/>
              <dgm:constr type="h" for="ch" forName="Child4" refType="h" fact="0.2907"/>
              <dgm:constr type="r" for="ch" forName="Parent" refType="w" fact="0.715"/>
              <dgm:constr type="t" for="ch" forName="Parent" refType="h" fact="0.3226"/>
              <dgm:constr type="w" for="ch" forName="Parent" refType="w" fact="0.4299"/>
              <dgm:constr type="h" for="ch" forName="Parent" refType="h" fact="0.3547"/>
              <dgm:constr type="r" for="ch" forName="Child2" refType="w" fact="0.3523"/>
              <dgm:constr type="t" for="ch" forName="Child2" refType="h" fact="0.1788"/>
              <dgm:constr type="w" for="ch" forName="Child2" refType="w" fact="0.3523"/>
              <dgm:constr type="h" for="ch" forName="Child2" refType="h" fact="0.2907"/>
              <dgm:constr type="r" for="ch" forName="Child3" refType="w" fact="0.3523"/>
              <dgm:constr type="t" for="ch" forName="Child3" refType="h" fact="0.5303"/>
              <dgm:constr type="w" for="ch" forName="Child3" refType="w" fact="0.3523"/>
              <dgm:constr type="h" for="ch" forName="Child3" refType="h" fact="0.2907"/>
              <dgm:constr type="r" for="ch" forName="Child5" refType="w"/>
              <dgm:constr type="t" for="ch" forName="Child5" refType="h" fact="0.5305"/>
              <dgm:constr type="w" for="ch" forName="Child5" refType="w" fact="0.3523"/>
              <dgm:constr type="h" for="ch" forName="Child5" refType="h" fact="0.2907"/>
              <dgm:constr type="r" for="ch" forName="Child1" refType="w" fact="0.6754"/>
              <dgm:constr type="t" for="ch" forName="Child1" refType="h" fact="0"/>
              <dgm:constr type="w" for="ch" forName="Child1" refType="w" fact="0.3523"/>
              <dgm:constr type="h" for="ch" forName="Child1" refType="h" fact="0.2907"/>
            </dgm:constrLst>
          </dgm:if>
          <dgm:else name="Name19">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6" refType="primFontSz" refFor="des" refForName="Parent" op="lte"/>
              <dgm:constr type="primFontSz" for="des" forName="Child7"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ptType="node" op="equ" val="65"/>
              <dgm:constr type="r" for="ch" forName="Accent6" refType="w" fact="0.9066"/>
              <dgm:constr type="t" for="ch" forName="Accent6" refType="h" fact="0.4635"/>
              <dgm:constr type="w" for="ch" forName="Accent6" refType="w" fact="0.1622"/>
              <dgm:constr type="h" for="ch" forName="Accent6" refType="h" fact="0.1333"/>
              <dgm:constr type="r" for="ch" forName="Accent5" refType="w" fact="0.7142"/>
              <dgm:constr type="t" for="ch" forName="Accent5" refType="h" fact="0.7126"/>
              <dgm:constr type="w" for="ch" forName="Accent5" refType="w" fact="0.1622"/>
              <dgm:constr type="h" for="ch" forName="Accent5" refType="h" fact="0.1333"/>
              <dgm:constr type="r" for="ch" forName="Accent4" refType="w" fact="0.388"/>
              <dgm:constr type="t" for="ch" forName="Accent4" refType="h" fact="0.6834"/>
              <dgm:constr type="w" for="ch" forName="Accent4" refType="w" fact="0.1622"/>
              <dgm:constr type="h" for="ch" forName="Accent4" refType="h" fact="0.1333"/>
              <dgm:constr type="r" for="ch" forName="Accent3" refType="w" fact="0.2565"/>
              <dgm:constr type="t" for="ch" forName="Accent3" refType="h" fact="0.4021"/>
              <dgm:constr type="w" for="ch" forName="Accent3" refType="w" fact="0.1622"/>
              <dgm:constr type="h" for="ch" forName="Accent3" refType="h" fact="0.1333"/>
              <dgm:constr type="r" for="ch" forName="Accent2" refType="w" fact="0.4458"/>
              <dgm:constr type="t" for="ch" forName="Accent2" refType="h" fact="0.1529"/>
              <dgm:constr type="w" for="ch" forName="Accent2" refType="w" fact="0.1622"/>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6754"/>
              <dgm:constr type="t" for="ch" forName="Child4" refType="h" fact="0.7093"/>
              <dgm:constr type="w" for="ch" forName="Child4" refType="w" fact="0.3523"/>
              <dgm:constr type="h" for="ch" forName="Child4" refType="h" fact="0.2907"/>
              <dgm:constr type="r" for="ch" forName="Parent" refType="w" fact="0.715"/>
              <dgm:constr type="t" for="ch" forName="Parent" refType="h" fact="0.3226"/>
              <dgm:constr type="w" for="ch" forName="Parent" refType="w" fact="0.4299"/>
              <dgm:constr type="h" for="ch" forName="Parent" refType="h" fact="0.3547"/>
              <dgm:constr type="r" for="ch" forName="Child2" refType="w" fact="0.3523"/>
              <dgm:constr type="t" for="ch" forName="Child2" refType="h" fact="0.1788"/>
              <dgm:constr type="w" for="ch" forName="Child2" refType="w" fact="0.3523"/>
              <dgm:constr type="h" for="ch" forName="Child2" refType="h" fact="0.2907"/>
              <dgm:constr type="r" for="ch" forName="Child3" refType="w" fact="0.3523"/>
              <dgm:constr type="t" for="ch" forName="Child3" refType="h" fact="0.5303"/>
              <dgm:constr type="w" for="ch" forName="Child3" refType="w" fact="0.3523"/>
              <dgm:constr type="h" for="ch" forName="Child3" refType="h" fact="0.2907"/>
              <dgm:constr type="r" for="ch" forName="Child5" refType="w"/>
              <dgm:constr type="t" for="ch" forName="Child5" refType="h" fact="0.5305"/>
              <dgm:constr type="w" for="ch" forName="Child5" refType="w" fact="0.3523"/>
              <dgm:constr type="h" for="ch" forName="Child5" refType="h" fact="0.2907"/>
              <dgm:constr type="r" for="ch" forName="Child6" refType="w"/>
              <dgm:constr type="t" for="ch" forName="Child6" refType="h" fact="0.1784"/>
              <dgm:constr type="w" for="ch" forName="Child6" refType="w" fact="0.3523"/>
              <dgm:constr type="h" for="ch" forName="Child6" refType="h" fact="0.2907"/>
              <dgm:constr type="r" for="ch" forName="Child1" refType="w" fact="0.6754"/>
              <dgm:constr type="t" for="ch" forName="Child1" refType="h" fact="0"/>
              <dgm:constr type="w" for="ch" forName="Child1" refType="w" fact="0.3523"/>
              <dgm:constr type="h" for="ch" forName="Child1" refType="h" fact="0.2907"/>
            </dgm:constrLst>
          </dgm:else>
        </dgm:choose>
      </dgm:else>
    </dgm:choose>
    <dgm:forEach name="wrapper" axis="self" ptType="parTrans">
      <dgm:forEach name="accentRepeat" axis="self">
        <dgm:layoutNode name="Accent" styleLbl="bgShp">
          <dgm:alg type="sp"/>
          <dgm:shape xmlns:r="http://schemas.openxmlformats.org/officeDocument/2006/relationships" type="hexagon" r:blip="" zOrderOff="-2">
            <dgm:adjLst>
              <dgm:adj idx="1" val="0.289"/>
              <dgm:adj idx="2" val="1.1547"/>
            </dgm:adjLst>
          </dgm:shape>
          <dgm:presOf/>
        </dgm:layoutNode>
      </dgm:forEach>
    </dgm:forEach>
    <dgm:forEach name="Name20" axis="ch" ptType="node" cnt="1">
      <dgm:layoutNode name="Parent" styleLbl="node0">
        <dgm:varLst>
          <dgm:chMax val="6"/>
          <dgm:chPref val="6"/>
        </dgm:varLst>
        <dgm:alg type="tx"/>
        <dgm:shape xmlns:r="http://schemas.openxmlformats.org/officeDocument/2006/relationships" type="hexagon" r:blip="">
          <dgm:adjLst>
            <dgm:adj idx="1" val="0.2857"/>
            <dgm:adj idx="2" val="1.1547"/>
          </dgm:adjLst>
        </dgm:shape>
        <dgm:presOf axis="self"/>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1" axis="ch ch" ptType="node node" st="1 1" cnt="1 1">
      <dgm:layoutNode name="Accent1">
        <dgm:alg type="sp"/>
        <dgm:shape xmlns:r="http://schemas.openxmlformats.org/officeDocument/2006/relationships" r:blip="" zOrderOff="-2">
          <dgm:adjLst/>
        </dgm:shape>
        <dgm:presOf/>
        <dgm:constrLst/>
        <dgm:forEach name="Name22" ref="accentRepeat"/>
      </dgm:layoutNode>
      <dgm:layoutNode name="Child1"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3" axis="ch ch" ptType="node node" st="1 2" cnt="1 1">
      <dgm:layoutNode name="Accent2">
        <dgm:alg type="sp"/>
        <dgm:shape xmlns:r="http://schemas.openxmlformats.org/officeDocument/2006/relationships" r:blip="" zOrderOff="-2">
          <dgm:adjLst/>
        </dgm:shape>
        <dgm:presOf/>
        <dgm:constrLst/>
        <dgm:forEach name="Name24" ref="accentRepeat"/>
      </dgm:layoutNode>
      <dgm:layoutNode name="Child2"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5" axis="ch ch" ptType="node node" st="1 3" cnt="1 1">
      <dgm:layoutNode name="Accent3">
        <dgm:alg type="sp"/>
        <dgm:shape xmlns:r="http://schemas.openxmlformats.org/officeDocument/2006/relationships" r:blip="" zOrderOff="-2">
          <dgm:adjLst/>
        </dgm:shape>
        <dgm:presOf/>
        <dgm:constrLst/>
        <dgm:forEach name="Name26" ref="accentRepeat"/>
      </dgm:layoutNode>
      <dgm:layoutNode name="Child3"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7" axis="ch ch" ptType="node node" st="1 4" cnt="1 1">
      <dgm:layoutNode name="Accent4">
        <dgm:alg type="sp"/>
        <dgm:shape xmlns:r="http://schemas.openxmlformats.org/officeDocument/2006/relationships" r:blip="">
          <dgm:adjLst/>
        </dgm:shape>
        <dgm:presOf/>
        <dgm:constrLst/>
        <dgm:forEach name="Name28" ref="accentRepeat"/>
      </dgm:layoutNode>
      <dgm:layoutNode name="Child4"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9" axis="ch ch" ptType="node node" st="1 5" cnt="1 1">
      <dgm:layoutNode name="Accent5">
        <dgm:alg type="sp"/>
        <dgm:shape xmlns:r="http://schemas.openxmlformats.org/officeDocument/2006/relationships" r:blip="">
          <dgm:adjLst/>
        </dgm:shape>
        <dgm:presOf/>
        <dgm:constrLst/>
        <dgm:forEach name="Name30" ref="accentRepeat"/>
      </dgm:layoutNode>
      <dgm:layoutNode name="Child5"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31" axis="ch ch" ptType="node node" st="1 6" cnt="1 1">
      <dgm:layoutNode name="Accent6">
        <dgm:alg type="sp"/>
        <dgm:shape xmlns:r="http://schemas.openxmlformats.org/officeDocument/2006/relationships" r:blip="">
          <dgm:adjLst/>
        </dgm:shape>
        <dgm:presOf/>
        <dgm:constrLst/>
        <dgm:forEach name="Name32" ref="accentRepeat"/>
      </dgm:layoutNode>
      <dgm:layoutNode name="Child6"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69213A7-39FF-443A-9152-23DDED59A36C}" type="datetimeFigureOut">
              <a:rPr lang="en-GB" smtClean="0"/>
              <a:pPr/>
              <a:t>09/06/2015</a:t>
            </a:fld>
            <a:endParaRPr lang="en-GB"/>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DF8656D-F42C-470B-B0C4-AE424EC49E2F}" type="slidenum">
              <a:rPr lang="en-GB" smtClean="0"/>
              <a:pPr/>
              <a:t>‹#›</a:t>
            </a:fld>
            <a:endParaRPr lang="en-GB"/>
          </a:p>
        </p:txBody>
      </p:sp>
    </p:spTree>
    <p:extLst>
      <p:ext uri="{BB962C8B-B14F-4D97-AF65-F5344CB8AC3E}">
        <p14:creationId xmlns:p14="http://schemas.microsoft.com/office/powerpoint/2010/main" val="45170559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E1FC06C-2ACC-4E5E-B564-B015F716702B}" type="datetimeFigureOut">
              <a:rPr lang="en-GB" smtClean="0"/>
              <a:pPr/>
              <a:t>09/06/2015</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AD62CE5-7322-4A51-9C27-E054DB9306D3}" type="slidenum">
              <a:rPr lang="en-GB" smtClean="0"/>
              <a:pPr/>
              <a:t>‹#›</a:t>
            </a:fld>
            <a:endParaRPr lang="en-GB"/>
          </a:p>
        </p:txBody>
      </p:sp>
    </p:spTree>
    <p:extLst>
      <p:ext uri="{BB962C8B-B14F-4D97-AF65-F5344CB8AC3E}">
        <p14:creationId xmlns:p14="http://schemas.microsoft.com/office/powerpoint/2010/main" val="20501300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5AD62CE5-7322-4A51-9C27-E054DB9306D3}" type="slidenum">
              <a:rPr lang="en-GB" smtClean="0"/>
              <a:pPr/>
              <a:t>1</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The nested model of strategy formation</a:t>
            </a:r>
          </a:p>
          <a:p>
            <a:r>
              <a:rPr lang="en-GB" dirty="0" smtClean="0"/>
              <a:t>Stress</a:t>
            </a:r>
            <a:r>
              <a:rPr lang="en-GB" baseline="0" dirty="0" smtClean="0"/>
              <a:t> the interrelationship</a:t>
            </a:r>
            <a:endParaRPr lang="en-GB" dirty="0"/>
          </a:p>
        </p:txBody>
      </p:sp>
      <p:sp>
        <p:nvSpPr>
          <p:cNvPr id="4" name="Slide Number Placeholder 3"/>
          <p:cNvSpPr>
            <a:spLocks noGrp="1"/>
          </p:cNvSpPr>
          <p:nvPr>
            <p:ph type="sldNum" sz="quarter" idx="10"/>
          </p:nvPr>
        </p:nvSpPr>
        <p:spPr/>
        <p:txBody>
          <a:bodyPr/>
          <a:lstStyle/>
          <a:p>
            <a:fld id="{5AD62CE5-7322-4A51-9C27-E054DB9306D3}" type="slidenum">
              <a:rPr lang="en-GB" smtClean="0"/>
              <a:pPr/>
              <a:t>8</a:t>
            </a:fld>
            <a:endParaRPr lang="en-GB"/>
          </a:p>
        </p:txBody>
      </p:sp>
    </p:spTree>
    <p:extLst>
      <p:ext uri="{BB962C8B-B14F-4D97-AF65-F5344CB8AC3E}">
        <p14:creationId xmlns:p14="http://schemas.microsoft.com/office/powerpoint/2010/main" val="1971488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AD62CE5-7322-4A51-9C27-E054DB9306D3}" type="slidenum">
              <a:rPr lang="en-GB" smtClean="0"/>
              <a:pPr/>
              <a:t>10</a:t>
            </a:fld>
            <a:endParaRPr lang="en-GB"/>
          </a:p>
        </p:txBody>
      </p:sp>
    </p:spTree>
    <p:extLst>
      <p:ext uri="{BB962C8B-B14F-4D97-AF65-F5344CB8AC3E}">
        <p14:creationId xmlns:p14="http://schemas.microsoft.com/office/powerpoint/2010/main" val="36616380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AD62CE5-7322-4A51-9C27-E054DB9306D3}" type="slidenum">
              <a:rPr lang="en-GB" smtClean="0"/>
              <a:pPr/>
              <a:t>12</a:t>
            </a:fld>
            <a:endParaRPr lang="en-GB"/>
          </a:p>
        </p:txBody>
      </p:sp>
    </p:spTree>
    <p:extLst>
      <p:ext uri="{BB962C8B-B14F-4D97-AF65-F5344CB8AC3E}">
        <p14:creationId xmlns:p14="http://schemas.microsoft.com/office/powerpoint/2010/main" val="4300479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fontAlgn="auto">
              <a:lnSpc>
                <a:spcPct val="150000"/>
              </a:lnSpc>
              <a:spcBef>
                <a:spcPts val="0"/>
              </a:spcBef>
              <a:spcAft>
                <a:spcPts val="0"/>
              </a:spcAft>
              <a:defRPr/>
            </a:pPr>
            <a:r>
              <a:rPr lang="en-GB" sz="3200" u="sng" dirty="0" smtClean="0">
                <a:solidFill>
                  <a:schemeClr val="tx2"/>
                </a:solidFill>
              </a:rPr>
              <a:t>Rational message style</a:t>
            </a:r>
          </a:p>
          <a:p>
            <a:pPr lvl="1" fontAlgn="auto">
              <a:lnSpc>
                <a:spcPct val="150000"/>
              </a:lnSpc>
              <a:spcBef>
                <a:spcPts val="0"/>
              </a:spcBef>
              <a:spcAft>
                <a:spcPts val="0"/>
              </a:spcAft>
              <a:buFont typeface="Arial" pitchFamily="34" charset="0"/>
              <a:buChar char="•"/>
              <a:defRPr/>
            </a:pPr>
            <a:r>
              <a:rPr lang="en-GB" sz="2800" i="1" dirty="0" smtClean="0"/>
              <a:t>S</a:t>
            </a:r>
            <a:r>
              <a:rPr lang="en-GB" sz="2800" dirty="0" smtClean="0"/>
              <a:t>uperiority claim based upon actual accomplishments or benefits delivered by the organization</a:t>
            </a:r>
          </a:p>
          <a:p>
            <a:pPr lvl="1" fontAlgn="auto">
              <a:lnSpc>
                <a:spcPct val="150000"/>
              </a:lnSpc>
              <a:spcBef>
                <a:spcPts val="0"/>
              </a:spcBef>
              <a:spcAft>
                <a:spcPts val="0"/>
              </a:spcAft>
              <a:buFont typeface="Arial" pitchFamily="34" charset="0"/>
              <a:buChar char="•"/>
              <a:defRPr/>
            </a:pPr>
            <a:r>
              <a:rPr lang="en-GB" sz="2800" dirty="0" smtClean="0"/>
              <a:t>Most useful when point of difference cannot be readily matched by competitors</a:t>
            </a:r>
          </a:p>
          <a:p>
            <a:pPr lvl="1" fontAlgn="auto">
              <a:lnSpc>
                <a:spcPct val="150000"/>
              </a:lnSpc>
              <a:spcBef>
                <a:spcPts val="0"/>
              </a:spcBef>
              <a:spcAft>
                <a:spcPts val="0"/>
              </a:spcAft>
              <a:buFont typeface="Arial" pitchFamily="34" charset="0"/>
              <a:buChar char="•"/>
              <a:defRPr/>
            </a:pPr>
            <a:r>
              <a:rPr lang="en-GB" sz="2800" dirty="0" smtClean="0"/>
              <a:t>Informational - a claim that is supported with information as the grounds for the claim. </a:t>
            </a:r>
          </a:p>
          <a:p>
            <a:pPr lvl="1" fontAlgn="auto">
              <a:lnSpc>
                <a:spcPct val="150000"/>
              </a:lnSpc>
              <a:spcBef>
                <a:spcPts val="0"/>
              </a:spcBef>
              <a:spcAft>
                <a:spcPts val="0"/>
              </a:spcAft>
              <a:buFont typeface="Arial" pitchFamily="34" charset="0"/>
              <a:buChar char="•"/>
              <a:defRPr/>
            </a:pPr>
            <a:endParaRPr lang="en-US" sz="2800" dirty="0" smtClean="0"/>
          </a:p>
          <a:p>
            <a:pPr lvl="1" fontAlgn="auto">
              <a:lnSpc>
                <a:spcPct val="150000"/>
              </a:lnSpc>
              <a:spcBef>
                <a:spcPts val="0"/>
              </a:spcBef>
              <a:spcAft>
                <a:spcPts val="0"/>
              </a:spcAft>
              <a:defRPr/>
            </a:pPr>
            <a:r>
              <a:rPr lang="en-GB" sz="3200" u="sng" dirty="0" smtClean="0">
                <a:solidFill>
                  <a:schemeClr val="tx2"/>
                </a:solidFill>
              </a:rPr>
              <a:t>Symbolic association message style</a:t>
            </a:r>
          </a:p>
          <a:p>
            <a:pPr lvl="1" fontAlgn="auto">
              <a:lnSpc>
                <a:spcPct val="150000"/>
              </a:lnSpc>
              <a:spcBef>
                <a:spcPts val="0"/>
              </a:spcBef>
              <a:spcAft>
                <a:spcPts val="0"/>
              </a:spcAft>
              <a:buFont typeface="Arial" pitchFamily="34" charset="0"/>
              <a:buChar char="•"/>
              <a:defRPr/>
            </a:pPr>
            <a:r>
              <a:rPr lang="en-GB" sz="2800" dirty="0" smtClean="0"/>
              <a:t>Claims based on psychological differentiation through symbolic association.</a:t>
            </a:r>
          </a:p>
          <a:p>
            <a:pPr lvl="1" fontAlgn="auto">
              <a:lnSpc>
                <a:spcPct val="150000"/>
              </a:lnSpc>
              <a:spcBef>
                <a:spcPts val="0"/>
              </a:spcBef>
              <a:spcAft>
                <a:spcPts val="0"/>
              </a:spcAft>
              <a:buFont typeface="Arial" pitchFamily="34" charset="0"/>
              <a:buChar char="•"/>
              <a:defRPr/>
            </a:pPr>
            <a:r>
              <a:rPr lang="en-GB" sz="2800" dirty="0" smtClean="0"/>
              <a:t>Best for homogeneous organizations where differences are difficult to develop or  for messages around areas such as CSR or social capital that are difficult to communicate in concrete and rational terms</a:t>
            </a:r>
          </a:p>
          <a:p>
            <a:pPr lvl="1" fontAlgn="auto">
              <a:lnSpc>
                <a:spcPct val="150000"/>
              </a:lnSpc>
              <a:spcBef>
                <a:spcPts val="0"/>
              </a:spcBef>
              <a:spcAft>
                <a:spcPts val="0"/>
              </a:spcAft>
              <a:buFont typeface="Arial" pitchFamily="34" charset="0"/>
              <a:buChar char="•"/>
              <a:defRPr/>
            </a:pPr>
            <a:r>
              <a:rPr lang="en-GB" sz="2800" dirty="0" smtClean="0"/>
              <a:t>Transformational in the form of endowing the organization with a particular image through association with culturally shared and recognized values or symbols</a:t>
            </a:r>
          </a:p>
          <a:p>
            <a:pPr lvl="1" fontAlgn="auto">
              <a:lnSpc>
                <a:spcPct val="150000"/>
              </a:lnSpc>
              <a:spcBef>
                <a:spcPts val="0"/>
              </a:spcBef>
              <a:spcAft>
                <a:spcPts val="0"/>
              </a:spcAft>
              <a:buFont typeface="Arial" pitchFamily="34" charset="0"/>
              <a:buChar char="•"/>
              <a:defRPr/>
            </a:pPr>
            <a:endParaRPr lang="en-GB" sz="2800" dirty="0" smtClean="0"/>
          </a:p>
          <a:p>
            <a:pPr lvl="1" fontAlgn="auto">
              <a:lnSpc>
                <a:spcPct val="150000"/>
              </a:lnSpc>
              <a:spcBef>
                <a:spcPts val="0"/>
              </a:spcBef>
              <a:spcAft>
                <a:spcPts val="0"/>
              </a:spcAft>
              <a:defRPr/>
            </a:pPr>
            <a:r>
              <a:rPr lang="en-GB" sz="3200" u="sng" dirty="0" smtClean="0">
                <a:solidFill>
                  <a:schemeClr val="tx2"/>
                </a:solidFill>
              </a:rPr>
              <a:t>Pre-emptive message style </a:t>
            </a:r>
          </a:p>
          <a:p>
            <a:pPr lvl="1" fontAlgn="auto">
              <a:lnSpc>
                <a:spcPct val="150000"/>
              </a:lnSpc>
              <a:spcBef>
                <a:spcPts val="0"/>
              </a:spcBef>
              <a:spcAft>
                <a:spcPts val="0"/>
              </a:spcAft>
              <a:buFont typeface="Arial" pitchFamily="34" charset="0"/>
              <a:buChar char="•"/>
              <a:defRPr/>
            </a:pPr>
            <a:r>
              <a:rPr lang="en-GB" sz="2800" dirty="0" smtClean="0"/>
              <a:t>Generic claim with suggestion of superiority</a:t>
            </a:r>
          </a:p>
          <a:p>
            <a:pPr lvl="1" fontAlgn="auto">
              <a:lnSpc>
                <a:spcPct val="150000"/>
              </a:lnSpc>
              <a:spcBef>
                <a:spcPts val="0"/>
              </a:spcBef>
              <a:spcAft>
                <a:spcPts val="0"/>
              </a:spcAft>
              <a:buFont typeface="Arial" pitchFamily="34" charset="0"/>
              <a:buChar char="•"/>
              <a:defRPr/>
            </a:pPr>
            <a:r>
              <a:rPr lang="en-GB" sz="2800" dirty="0" smtClean="0"/>
              <a:t>Changing industry allowing a company to take a position on an issue connected to that industry</a:t>
            </a:r>
          </a:p>
          <a:p>
            <a:pPr lvl="1" fontAlgn="auto">
              <a:lnSpc>
                <a:spcPct val="150000"/>
              </a:lnSpc>
              <a:spcBef>
                <a:spcPts val="0"/>
              </a:spcBef>
              <a:spcAft>
                <a:spcPts val="0"/>
              </a:spcAft>
              <a:buFont typeface="Arial" pitchFamily="34" charset="0"/>
              <a:buChar char="•"/>
              <a:defRPr/>
            </a:pPr>
            <a:r>
              <a:rPr lang="en-GB" sz="2800" dirty="0" smtClean="0"/>
              <a:t>Claim of industry-wide leadership on a relevant issue or capability</a:t>
            </a:r>
          </a:p>
          <a:p>
            <a:pPr lvl="1" fontAlgn="auto">
              <a:lnSpc>
                <a:spcPct val="150000"/>
              </a:lnSpc>
              <a:spcBef>
                <a:spcPts val="0"/>
              </a:spcBef>
              <a:spcAft>
                <a:spcPts val="0"/>
              </a:spcAft>
              <a:buFont typeface="Arial" pitchFamily="34" charset="0"/>
              <a:buChar char="•"/>
              <a:defRPr/>
            </a:pPr>
            <a:endParaRPr lang="en-GB" sz="2800" dirty="0" smtClean="0"/>
          </a:p>
          <a:p>
            <a:endParaRPr lang="en-GB" dirty="0"/>
          </a:p>
        </p:txBody>
      </p:sp>
      <p:sp>
        <p:nvSpPr>
          <p:cNvPr id="4" name="Slide Number Placeholder 3"/>
          <p:cNvSpPr>
            <a:spLocks noGrp="1"/>
          </p:cNvSpPr>
          <p:nvPr>
            <p:ph type="sldNum" sz="quarter" idx="10"/>
          </p:nvPr>
        </p:nvSpPr>
        <p:spPr/>
        <p:txBody>
          <a:bodyPr/>
          <a:lstStyle/>
          <a:p>
            <a:fld id="{5AD62CE5-7322-4A51-9C27-E054DB9306D3}" type="slidenum">
              <a:rPr lang="en-GB" smtClean="0"/>
              <a:pPr/>
              <a:t>13</a:t>
            </a:fld>
            <a:endParaRPr lang="en-GB"/>
          </a:p>
        </p:txBody>
      </p:sp>
    </p:spTree>
    <p:extLst>
      <p:ext uri="{BB962C8B-B14F-4D97-AF65-F5344CB8AC3E}">
        <p14:creationId xmlns:p14="http://schemas.microsoft.com/office/powerpoint/2010/main" val="6866897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01324" y="2041708"/>
            <a:ext cx="7772400" cy="1470025"/>
          </a:xfrm>
        </p:spPr>
        <p:txBody>
          <a:bodyPr/>
          <a:lstStyle>
            <a:lvl1pPr>
              <a:defRPr>
                <a:solidFill>
                  <a:srgbClr val="00B0F0"/>
                </a:solidFill>
              </a:defRPr>
            </a:lvl1pPr>
          </a:lstStyle>
          <a:p>
            <a:r>
              <a:rPr lang="en-US" dirty="0" smtClean="0"/>
              <a:t>Click to edit Master title style</a:t>
            </a:r>
            <a:endParaRPr lang="en-GB"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bg1">
                    <a:lumMod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GB" dirty="0"/>
          </a:p>
        </p:txBody>
      </p:sp>
      <p:sp>
        <p:nvSpPr>
          <p:cNvPr id="4" name="Date Placeholder 3"/>
          <p:cNvSpPr>
            <a:spLocks noGrp="1"/>
          </p:cNvSpPr>
          <p:nvPr>
            <p:ph type="dt" sz="half" idx="10"/>
          </p:nvPr>
        </p:nvSpPr>
        <p:spPr/>
        <p:txBody>
          <a:bodyPr/>
          <a:lstStyle>
            <a:lvl1pPr>
              <a:defRPr/>
            </a:lvl1pPr>
          </a:lstStyle>
          <a:p>
            <a:r>
              <a:rPr lang="en-US" dirty="0" smtClean="0"/>
              <a:t>Chapter 14: </a:t>
            </a:r>
            <a:endParaRPr lang="en-GB" dirty="0"/>
          </a:p>
        </p:txBody>
      </p:sp>
      <p:sp>
        <p:nvSpPr>
          <p:cNvPr id="5" name="Footer Placeholder 4"/>
          <p:cNvSpPr>
            <a:spLocks noGrp="1"/>
          </p:cNvSpPr>
          <p:nvPr>
            <p:ph type="ftr" sz="quarter" idx="11"/>
          </p:nvPr>
        </p:nvSpPr>
        <p:spPr>
          <a:xfrm>
            <a:off x="3124200" y="6356350"/>
            <a:ext cx="5336232" cy="365125"/>
          </a:xfrm>
        </p:spPr>
        <p:txBody>
          <a:bodyPr/>
          <a:lstStyle>
            <a:lvl1pPr>
              <a:defRPr>
                <a:solidFill>
                  <a:schemeClr val="bg1">
                    <a:lumMod val="65000"/>
                  </a:schemeClr>
                </a:solidFill>
              </a:defRPr>
            </a:lvl1pPr>
          </a:lstStyle>
          <a:p>
            <a:r>
              <a:rPr lang="en-GB" dirty="0" smtClean="0"/>
              <a:t>© </a:t>
            </a:r>
            <a:r>
              <a:rPr lang="en-GB" dirty="0" err="1" smtClean="0"/>
              <a:t>Joep</a:t>
            </a:r>
            <a:r>
              <a:rPr lang="en-GB" dirty="0" smtClean="0"/>
              <a:t> </a:t>
            </a:r>
            <a:r>
              <a:rPr lang="en-GB" dirty="0" err="1" smtClean="0"/>
              <a:t>Cornelissen</a:t>
            </a:r>
            <a:r>
              <a:rPr lang="en-GB" dirty="0" smtClean="0"/>
              <a:t> 2014</a:t>
            </a:r>
          </a:p>
          <a:p>
            <a:r>
              <a:rPr lang="en-GB" dirty="0" smtClean="0"/>
              <a:t>Corporate Communication: A Guide to Theory and Practice, 4</a:t>
            </a:r>
            <a:r>
              <a:rPr lang="en-GB" baseline="30000" dirty="0" smtClean="0"/>
              <a:t>th</a:t>
            </a:r>
            <a:r>
              <a:rPr lang="en-GB" dirty="0" smtClean="0"/>
              <a:t> Edition</a:t>
            </a:r>
            <a:endParaRPr lang="en-GB"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460A97C-6094-44F3-9AD2-0A11796E8BE7}" type="datetimeFigureOut">
              <a:rPr lang="en-US" smtClean="0"/>
              <a:pPr/>
              <a:t>6/9/2015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CD88D163-8FEE-4B6A-977D-600E3843CE6C}" type="slidenum">
              <a:rPr lang="en-GB" smtClean="0"/>
              <a:pPr/>
              <a:t>‹#›</a:t>
            </a:fld>
            <a:endParaRPr lang="en-GB"/>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460A97C-6094-44F3-9AD2-0A11796E8BE7}" type="datetimeFigureOut">
              <a:rPr lang="en-US" smtClean="0"/>
              <a:pPr/>
              <a:t>6/9/2015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CD88D163-8FEE-4B6A-977D-600E3843CE6C}" type="slidenum">
              <a:rPr lang="en-GB" smtClean="0"/>
              <a:pPr/>
              <a:t>‹#›</a:t>
            </a:fld>
            <a:endParaRPr lang="en-GB"/>
          </a:p>
        </p:txBody>
      </p:sp>
    </p:spTree>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r>
              <a:rPr lang="en-US" smtClean="0"/>
              <a:t>Chapter 14</a:t>
            </a:r>
            <a:endParaRPr lang="en-GB" dirty="0"/>
          </a:p>
        </p:txBody>
      </p:sp>
      <p:sp>
        <p:nvSpPr>
          <p:cNvPr id="4" name="Footer Placeholder 3"/>
          <p:cNvSpPr>
            <a:spLocks noGrp="1"/>
          </p:cNvSpPr>
          <p:nvPr>
            <p:ph type="ftr" sz="quarter" idx="11"/>
          </p:nvPr>
        </p:nvSpPr>
        <p:spPr/>
        <p:txBody>
          <a:bodyPr/>
          <a:lstStyle/>
          <a:p>
            <a:r>
              <a:rPr lang="en-GB" smtClean="0"/>
              <a:t>© Joep Cornelissen 2014</a:t>
            </a:r>
          </a:p>
          <a:p>
            <a:r>
              <a:rPr lang="en-GB" smtClean="0"/>
              <a:t>Corporate Communication: A Guide to Theory and Practice, 4</a:t>
            </a:r>
            <a:r>
              <a:rPr lang="en-GB" baseline="30000" smtClean="0"/>
              <a:t>th</a:t>
            </a:r>
            <a:r>
              <a:rPr lang="en-GB" smtClean="0"/>
              <a:t> Edition</a:t>
            </a:r>
          </a:p>
          <a:p>
            <a:endParaRPr lang="en-GB" dirty="0"/>
          </a:p>
        </p:txBody>
      </p:sp>
    </p:spTree>
    <p:extLst>
      <p:ext uri="{BB962C8B-B14F-4D97-AF65-F5344CB8AC3E}">
        <p14:creationId xmlns:p14="http://schemas.microsoft.com/office/powerpoint/2010/main" val="501349850"/>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solidFill>
                  <a:srgbClr val="FF0000"/>
                </a:solidFill>
              </a:defRPr>
            </a:lvl1pPr>
          </a:lstStyle>
          <a:p>
            <a:r>
              <a:rPr lang="en-US" dirty="0" smtClean="0"/>
              <a:t>Click to edit Master title style</a:t>
            </a:r>
            <a:endParaRPr lang="en-GB"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Date Placeholder 3"/>
          <p:cNvSpPr>
            <a:spLocks noGrp="1"/>
          </p:cNvSpPr>
          <p:nvPr>
            <p:ph type="dt" sz="half" idx="10"/>
          </p:nvPr>
        </p:nvSpPr>
        <p:spPr>
          <a:xfrm>
            <a:off x="467544" y="6309320"/>
            <a:ext cx="2133600" cy="365125"/>
          </a:xfrm>
        </p:spPr>
        <p:txBody>
          <a:bodyPr/>
          <a:lstStyle>
            <a:lvl1pPr>
              <a:defRPr/>
            </a:lvl1pPr>
          </a:lstStyle>
          <a:p>
            <a:r>
              <a:rPr lang="en-US" dirty="0" smtClean="0"/>
              <a:t>Chapter 14:  </a:t>
            </a:r>
            <a:endParaRPr lang="en-GB" dirty="0"/>
          </a:p>
        </p:txBody>
      </p:sp>
      <p:sp>
        <p:nvSpPr>
          <p:cNvPr id="5" name="Footer Placeholder 4"/>
          <p:cNvSpPr>
            <a:spLocks noGrp="1"/>
          </p:cNvSpPr>
          <p:nvPr>
            <p:ph type="ftr" sz="quarter" idx="11"/>
          </p:nvPr>
        </p:nvSpPr>
        <p:spPr>
          <a:xfrm>
            <a:off x="2434808" y="6309320"/>
            <a:ext cx="4968552" cy="365125"/>
          </a:xfrm>
        </p:spPr>
        <p:txBody>
          <a:bodyPr/>
          <a:lstStyle/>
          <a:p>
            <a:r>
              <a:rPr lang="en-GB" dirty="0" smtClean="0"/>
              <a:t>© </a:t>
            </a:r>
            <a:r>
              <a:rPr lang="en-GB" dirty="0" err="1" smtClean="0"/>
              <a:t>Joep</a:t>
            </a:r>
            <a:r>
              <a:rPr lang="en-GB" dirty="0" smtClean="0"/>
              <a:t> </a:t>
            </a:r>
            <a:r>
              <a:rPr lang="en-GB" dirty="0" err="1" smtClean="0"/>
              <a:t>Cornelissen</a:t>
            </a:r>
            <a:r>
              <a:rPr lang="en-GB" dirty="0" smtClean="0"/>
              <a:t> 2014</a:t>
            </a:r>
          </a:p>
          <a:p>
            <a:r>
              <a:rPr lang="en-GB" dirty="0" smtClean="0"/>
              <a:t>Corporate Communication: A Guide to Theory and Practice, 4</a:t>
            </a:r>
            <a:r>
              <a:rPr lang="en-GB" baseline="30000" dirty="0" smtClean="0"/>
              <a:t>th</a:t>
            </a:r>
            <a:r>
              <a:rPr lang="en-GB" dirty="0" smtClean="0"/>
              <a:t> Edition</a:t>
            </a:r>
          </a:p>
          <a:p>
            <a:endParaRPr lang="en-GB" dirty="0"/>
          </a:p>
        </p:txBody>
      </p:sp>
      <p:pic>
        <p:nvPicPr>
          <p:cNvPr id="7" name="Picture 6"/>
          <p:cNvPicPr>
            <a:picLocks noChangeAspect="1"/>
          </p:cNvPicPr>
          <p:nvPr userDrawn="1"/>
        </p:nvPicPr>
        <p:blipFill rotWithShape="1">
          <a:blip r:embed="rId2" cstate="print">
            <a:extLst>
              <a:ext uri="{28A0092B-C50C-407E-A947-70E740481C1C}">
                <a14:useLocalDpi xmlns:a14="http://schemas.microsoft.com/office/drawing/2010/main" val="0"/>
              </a:ext>
            </a:extLst>
          </a:blip>
          <a:srcRect t="-1" b="-69"/>
          <a:stretch/>
        </p:blipFill>
        <p:spPr>
          <a:xfrm>
            <a:off x="7392511" y="0"/>
            <a:ext cx="1751489" cy="2494625"/>
          </a:xfrm>
          <a:prstGeom prst="rect">
            <a:avLst/>
          </a:prstGeom>
        </p:spPr>
      </p:pic>
      <p:cxnSp>
        <p:nvCxnSpPr>
          <p:cNvPr id="9" name="Straight Connector 8"/>
          <p:cNvCxnSpPr/>
          <p:nvPr userDrawn="1"/>
        </p:nvCxnSpPr>
        <p:spPr>
          <a:xfrm>
            <a:off x="0" y="1422880"/>
            <a:ext cx="9144000"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0460A97C-6094-44F3-9AD2-0A11796E8BE7}" type="datetimeFigureOut">
              <a:rPr lang="en-US" smtClean="0"/>
              <a:pPr/>
              <a:t>6/9/2015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CD88D163-8FEE-4B6A-977D-600E3843CE6C}" type="slidenum">
              <a:rPr lang="en-GB" smtClean="0"/>
              <a:pPr/>
              <a:t>‹#›</a:t>
            </a:fld>
            <a:endParaRPr lang="en-GB"/>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0460A97C-6094-44F3-9AD2-0A11796E8BE7}" type="datetimeFigureOut">
              <a:rPr lang="en-US" smtClean="0"/>
              <a:pPr/>
              <a:t>6/9/2015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CD88D163-8FEE-4B6A-977D-600E3843CE6C}" type="slidenum">
              <a:rPr lang="en-GB" smtClean="0"/>
              <a:pPr/>
              <a:t>‹#›</a:t>
            </a:fld>
            <a:endParaRPr lang="en-GB"/>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GB" dirty="0"/>
          </a:p>
        </p:txBody>
      </p:sp>
      <p:sp>
        <p:nvSpPr>
          <p:cNvPr id="3" name="Date Placeholder 2"/>
          <p:cNvSpPr>
            <a:spLocks noGrp="1"/>
          </p:cNvSpPr>
          <p:nvPr>
            <p:ph type="dt" sz="half" idx="10"/>
          </p:nvPr>
        </p:nvSpPr>
        <p:spPr/>
        <p:txBody>
          <a:bodyPr/>
          <a:lstStyle/>
          <a:p>
            <a:fld id="{0460A97C-6094-44F3-9AD2-0A11796E8BE7}" type="datetimeFigureOut">
              <a:rPr lang="en-US" smtClean="0"/>
              <a:pPr/>
              <a:t>6/9/2015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CD88D163-8FEE-4B6A-977D-600E3843CE6C}" type="slidenum">
              <a:rPr lang="en-GB" smtClean="0"/>
              <a:pPr/>
              <a:t>‹#›</a:t>
            </a:fld>
            <a:endParaRPr lang="en-GB"/>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460A97C-6094-44F3-9AD2-0A11796E8BE7}" type="datetimeFigureOut">
              <a:rPr lang="en-US" smtClean="0"/>
              <a:pPr/>
              <a:t>6/9/2015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CD88D163-8FEE-4B6A-977D-600E3843CE6C}" type="slidenum">
              <a:rPr lang="en-GB" smtClean="0"/>
              <a:pPr/>
              <a:t>‹#›</a:t>
            </a:fld>
            <a:endParaRPr lang="en-GB"/>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460A97C-6094-44F3-9AD2-0A11796E8BE7}" type="datetimeFigureOut">
              <a:rPr lang="en-US" smtClean="0"/>
              <a:pPr/>
              <a:t>6/9/2015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CD88D163-8FEE-4B6A-977D-600E3843CE6C}" type="slidenum">
              <a:rPr lang="en-GB" smtClean="0"/>
              <a:pPr/>
              <a:t>‹#›</a:t>
            </a:fld>
            <a:endParaRPr lang="en-GB"/>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0460A97C-6094-44F3-9AD2-0A11796E8BE7}" type="datetimeFigureOut">
              <a:rPr lang="en-US" smtClean="0"/>
              <a:pPr/>
              <a:t>6/9/2015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CD88D163-8FEE-4B6A-977D-600E3843CE6C}" type="slidenum">
              <a:rPr lang="en-GB" smtClean="0"/>
              <a:pPr/>
              <a:t>‹#›</a:t>
            </a:fld>
            <a:endParaRPr lang="en-GB"/>
          </a:p>
        </p:txBody>
      </p:sp>
    </p:spTree>
    <p:extLst>
      <p:ext uri="{BB962C8B-B14F-4D97-AF65-F5344CB8AC3E}">
        <p14:creationId xmlns:p14="http://schemas.microsoft.com/office/powerpoint/2010/main" val="3929495242"/>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0460A97C-6094-44F3-9AD2-0A11796E8BE7}" type="datetimeFigureOut">
              <a:rPr lang="en-US" smtClean="0"/>
              <a:pPr/>
              <a:t>6/9/2015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CD88D163-8FEE-4B6A-977D-600E3843CE6C}" type="slidenum">
              <a:rPr lang="en-GB" smtClean="0"/>
              <a:pPr/>
              <a:t>‹#›</a:t>
            </a:fld>
            <a:endParaRPr lang="en-GB"/>
          </a:p>
        </p:txBody>
      </p:sp>
    </p:spTree>
    <p:extLst>
      <p:ext uri="{BB962C8B-B14F-4D97-AF65-F5344CB8AC3E}">
        <p14:creationId xmlns:p14="http://schemas.microsoft.com/office/powerpoint/2010/main" val="1510252315"/>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GB"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smtClean="0"/>
              <a:t>Chapter 14</a:t>
            </a:r>
            <a:endParaRPr lang="en-GB" dirty="0"/>
          </a:p>
        </p:txBody>
      </p:sp>
      <p:sp>
        <p:nvSpPr>
          <p:cNvPr id="5" name="Footer Placeholder 4"/>
          <p:cNvSpPr>
            <a:spLocks noGrp="1"/>
          </p:cNvSpPr>
          <p:nvPr>
            <p:ph type="ftr" sz="quarter" idx="3"/>
          </p:nvPr>
        </p:nvSpPr>
        <p:spPr>
          <a:xfrm>
            <a:off x="1820537" y="6381328"/>
            <a:ext cx="5552256"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GB" dirty="0" smtClean="0"/>
              <a:t>© </a:t>
            </a:r>
            <a:r>
              <a:rPr lang="en-GB" dirty="0" err="1" smtClean="0"/>
              <a:t>Joep</a:t>
            </a:r>
            <a:r>
              <a:rPr lang="en-GB" dirty="0" smtClean="0"/>
              <a:t> </a:t>
            </a:r>
            <a:r>
              <a:rPr lang="en-GB" dirty="0" err="1" smtClean="0"/>
              <a:t>Cornelissen</a:t>
            </a:r>
            <a:r>
              <a:rPr lang="en-GB" dirty="0" smtClean="0"/>
              <a:t> 2014</a:t>
            </a:r>
          </a:p>
          <a:p>
            <a:r>
              <a:rPr lang="en-GB" dirty="0" smtClean="0"/>
              <a:t>Corporate Communication: A Guide to Theory and Practice, 4</a:t>
            </a:r>
            <a:r>
              <a:rPr lang="en-GB" baseline="30000" dirty="0" smtClean="0"/>
              <a:t>th</a:t>
            </a:r>
            <a:r>
              <a:rPr lang="en-GB" dirty="0" smtClean="0"/>
              <a:t> Edition</a:t>
            </a:r>
          </a:p>
          <a:p>
            <a:endParaRPr lang="en-GB" dirty="0"/>
          </a:p>
        </p:txBody>
      </p:sp>
      <p:pic>
        <p:nvPicPr>
          <p:cNvPr id="8" name="Picture 7"/>
          <p:cNvPicPr>
            <a:picLocks noChangeAspect="1"/>
          </p:cNvPicPr>
          <p:nvPr userDrawn="1"/>
        </p:nvPicPr>
        <p:blipFill rotWithShape="1">
          <a:blip r:embed="rId14" cstate="print">
            <a:extLst>
              <a:ext uri="{28A0092B-C50C-407E-A947-70E740481C1C}">
                <a14:useLocalDpi xmlns:a14="http://schemas.microsoft.com/office/drawing/2010/main" val="0"/>
              </a:ext>
            </a:extLst>
          </a:blip>
          <a:srcRect t="-1" b="-69"/>
          <a:stretch/>
        </p:blipFill>
        <p:spPr>
          <a:xfrm>
            <a:off x="7372792" y="0"/>
            <a:ext cx="1751489" cy="2494625"/>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3" r:id="rId4"/>
    <p:sldLayoutId id="2147483654" r:id="rId5"/>
    <p:sldLayoutId id="2147483655" r:id="rId6"/>
    <p:sldLayoutId id="2147483656" r:id="rId7"/>
    <p:sldLayoutId id="2147483660" r:id="rId8"/>
    <p:sldLayoutId id="2147483661" r:id="rId9"/>
    <p:sldLayoutId id="2147483657" r:id="rId10"/>
    <p:sldLayoutId id="2147483659" r:id="rId11"/>
    <p:sldLayoutId id="2147483662" r:id="rId12"/>
  </p:sldLayoutIdLst>
  <p:timing>
    <p:tnLst>
      <p:par>
        <p:cTn id="1" dur="indefinite" restart="never" nodeType="tmRoot"/>
      </p:par>
    </p:tnLst>
  </p:timing>
  <p:txStyles>
    <p:titleStyle>
      <a:lvl1pPr algn="ctr" defTabSz="914400" rtl="0" eaLnBrk="1" latinLnBrk="0" hangingPunct="1">
        <a:spcBef>
          <a:spcPct val="0"/>
        </a:spcBef>
        <a:buNone/>
        <a:defRPr sz="4400" kern="1200">
          <a:solidFill>
            <a:srgbClr val="00B0F0"/>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rgbClr val="7030A0"/>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2420888"/>
            <a:ext cx="7772400" cy="1470025"/>
          </a:xfrm>
        </p:spPr>
        <p:txBody>
          <a:bodyPr>
            <a:normAutofit fontScale="90000"/>
          </a:bodyPr>
          <a:lstStyle/>
          <a:p>
            <a:r>
              <a:rPr lang="en-GB" dirty="0" smtClean="0">
                <a:solidFill>
                  <a:srgbClr val="00B0F0"/>
                </a:solidFill>
              </a:rPr>
              <a:t>Chapter </a:t>
            </a:r>
            <a:r>
              <a:rPr lang="en-GB" dirty="0"/>
              <a:t>5</a:t>
            </a:r>
            <a:r>
              <a:rPr lang="en-GB" dirty="0" smtClean="0">
                <a:solidFill>
                  <a:srgbClr val="00B0F0"/>
                </a:solidFill>
              </a:rPr>
              <a:t>: </a:t>
            </a:r>
            <a:br>
              <a:rPr lang="en-GB" dirty="0" smtClean="0">
                <a:solidFill>
                  <a:srgbClr val="00B0F0"/>
                </a:solidFill>
              </a:rPr>
            </a:br>
            <a:r>
              <a:rPr lang="en-GB" dirty="0" smtClean="0">
                <a:solidFill>
                  <a:srgbClr val="00B0F0"/>
                </a:solidFill>
              </a:rPr>
              <a:t>Communication Strategy</a:t>
            </a:r>
            <a:r>
              <a:rPr lang="en-GB" dirty="0">
                <a:solidFill>
                  <a:srgbClr val="00B0F0"/>
                </a:solidFill>
              </a:rPr>
              <a:t/>
            </a:r>
            <a:br>
              <a:rPr lang="en-GB" dirty="0">
                <a:solidFill>
                  <a:srgbClr val="00B0F0"/>
                </a:solidFill>
              </a:rPr>
            </a:br>
            <a:endParaRPr lang="en-GB" dirty="0">
              <a:solidFill>
                <a:srgbClr val="00B0F0"/>
              </a:solidFill>
            </a:endParaRPr>
          </a:p>
        </p:txBody>
      </p:sp>
      <p:sp>
        <p:nvSpPr>
          <p:cNvPr id="3" name="Subtitle 2"/>
          <p:cNvSpPr>
            <a:spLocks noGrp="1"/>
          </p:cNvSpPr>
          <p:nvPr>
            <p:ph type="subTitle" idx="1"/>
          </p:nvPr>
        </p:nvSpPr>
        <p:spPr/>
        <p:txBody>
          <a:bodyPr/>
          <a:lstStyle/>
          <a:p>
            <a:r>
              <a:rPr lang="en-GB" dirty="0"/>
              <a:t>Corporate Communication: </a:t>
            </a:r>
            <a:endParaRPr lang="en-GB" dirty="0" smtClean="0"/>
          </a:p>
          <a:p>
            <a:r>
              <a:rPr lang="en-GB" dirty="0" smtClean="0"/>
              <a:t>A </a:t>
            </a:r>
            <a:r>
              <a:rPr lang="en-GB" dirty="0"/>
              <a:t>Guide to Theory &amp; Practice</a:t>
            </a:r>
            <a:endParaRPr lang="en-GB" b="1" dirty="0"/>
          </a:p>
        </p:txBody>
      </p:sp>
    </p:spTree>
    <p:extLst>
      <p:ext uri="{BB962C8B-B14F-4D97-AF65-F5344CB8AC3E}">
        <p14:creationId xmlns:p14="http://schemas.microsoft.com/office/powerpoint/2010/main" val="19117712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chemeClr val="tx1"/>
                </a:solidFill>
              </a:rPr>
              <a:t>Communicators</a:t>
            </a:r>
            <a:endParaRPr lang="en-GB" dirty="0">
              <a:solidFill>
                <a:schemeClr val="tx1"/>
              </a:solidFill>
            </a:endParaRPr>
          </a:p>
        </p:txBody>
      </p:sp>
      <p:sp>
        <p:nvSpPr>
          <p:cNvPr id="3" name="Content Placeholder 2"/>
          <p:cNvSpPr>
            <a:spLocks noGrp="1"/>
          </p:cNvSpPr>
          <p:nvPr>
            <p:ph idx="1"/>
          </p:nvPr>
        </p:nvSpPr>
        <p:spPr/>
        <p:txBody>
          <a:bodyPr>
            <a:noAutofit/>
          </a:bodyPr>
          <a:lstStyle/>
          <a:p>
            <a:pPr>
              <a:lnSpc>
                <a:spcPct val="150000"/>
              </a:lnSpc>
              <a:spcBef>
                <a:spcPts val="0"/>
              </a:spcBef>
              <a:defRPr/>
            </a:pPr>
            <a:r>
              <a:rPr lang="en-US" sz="2800" b="1" dirty="0" smtClean="0">
                <a:solidFill>
                  <a:schemeClr val="tx1"/>
                </a:solidFill>
              </a:rPr>
              <a:t>Communication </a:t>
            </a:r>
            <a:r>
              <a:rPr lang="en-US" sz="2800" b="1" dirty="0">
                <a:solidFill>
                  <a:schemeClr val="tx1"/>
                </a:solidFill>
              </a:rPr>
              <a:t>technician: </a:t>
            </a:r>
            <a:r>
              <a:rPr lang="en-US" sz="2800" dirty="0">
                <a:solidFill>
                  <a:schemeClr val="tx1"/>
                </a:solidFill>
              </a:rPr>
              <a:t>is generally not involved in strategic management decision-making and strategic decisions concerning communication strategy and </a:t>
            </a:r>
            <a:r>
              <a:rPr lang="en-US" sz="2800" dirty="0" smtClean="0">
                <a:solidFill>
                  <a:schemeClr val="tx1"/>
                </a:solidFill>
              </a:rPr>
              <a:t>programs</a:t>
            </a:r>
          </a:p>
          <a:p>
            <a:pPr>
              <a:lnSpc>
                <a:spcPct val="150000"/>
              </a:lnSpc>
              <a:spcBef>
                <a:spcPts val="0"/>
              </a:spcBef>
              <a:defRPr/>
            </a:pPr>
            <a:r>
              <a:rPr lang="en-US" sz="2800" b="1" dirty="0" smtClean="0">
                <a:solidFill>
                  <a:schemeClr val="tx1"/>
                </a:solidFill>
              </a:rPr>
              <a:t>Communication manager: </a:t>
            </a:r>
            <a:r>
              <a:rPr lang="en-US" sz="2800" dirty="0">
                <a:solidFill>
                  <a:schemeClr val="tx1"/>
                </a:solidFill>
              </a:rPr>
              <a:t>makes strategy or policy decisions and is held accountable for program success or </a:t>
            </a:r>
            <a:r>
              <a:rPr lang="en-US" sz="2800" dirty="0" smtClean="0">
                <a:solidFill>
                  <a:schemeClr val="tx1"/>
                </a:solidFill>
              </a:rPr>
              <a:t>failure</a:t>
            </a:r>
          </a:p>
          <a:p>
            <a:pPr lvl="1">
              <a:lnSpc>
                <a:spcPct val="150000"/>
              </a:lnSpc>
              <a:spcBef>
                <a:spcPts val="0"/>
              </a:spcBef>
              <a:buFont typeface="Wingdings" panose="05000000000000000000" pitchFamily="2" charset="2"/>
              <a:buChar char="2"/>
              <a:defRPr/>
            </a:pPr>
            <a:r>
              <a:rPr lang="en-US" sz="2400" dirty="0" smtClean="0">
                <a:solidFill>
                  <a:srgbClr val="00B050"/>
                </a:solidFill>
              </a:rPr>
              <a:t>Philips </a:t>
            </a:r>
            <a:endParaRPr lang="en-US" sz="2400" dirty="0">
              <a:solidFill>
                <a:srgbClr val="00B050"/>
              </a:solidFill>
            </a:endParaRPr>
          </a:p>
        </p:txBody>
      </p:sp>
    </p:spTree>
    <p:extLst>
      <p:ext uri="{BB962C8B-B14F-4D97-AF65-F5344CB8AC3E}">
        <p14:creationId xmlns:p14="http://schemas.microsoft.com/office/powerpoint/2010/main" val="14229958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chemeClr val="tx1"/>
                </a:solidFill>
              </a:rPr>
              <a:t>Strategic messaging</a:t>
            </a:r>
            <a:r>
              <a:rPr lang="en-GB" dirty="0" smtClean="0"/>
              <a:t>	</a:t>
            </a:r>
            <a:endParaRPr lang="en-GB" dirty="0"/>
          </a:p>
        </p:txBody>
      </p:sp>
      <p:sp>
        <p:nvSpPr>
          <p:cNvPr id="3" name="Content Placeholder 2"/>
          <p:cNvSpPr>
            <a:spLocks noGrp="1"/>
          </p:cNvSpPr>
          <p:nvPr>
            <p:ph idx="1"/>
          </p:nvPr>
        </p:nvSpPr>
        <p:spPr/>
        <p:txBody>
          <a:bodyPr>
            <a:normAutofit lnSpcReduction="10000"/>
          </a:bodyPr>
          <a:lstStyle/>
          <a:p>
            <a:r>
              <a:rPr lang="en-GB" dirty="0" smtClean="0">
                <a:solidFill>
                  <a:schemeClr val="tx1"/>
                </a:solidFill>
              </a:rPr>
              <a:t>Organization-wide assessment of how organization is seen by stakeholders (</a:t>
            </a:r>
            <a:r>
              <a:rPr lang="en-GB" b="1" dirty="0" smtClean="0">
                <a:solidFill>
                  <a:schemeClr val="tx1"/>
                </a:solidFill>
              </a:rPr>
              <a:t>reputation</a:t>
            </a:r>
            <a:r>
              <a:rPr lang="en-GB" dirty="0" smtClean="0">
                <a:solidFill>
                  <a:schemeClr val="tx1"/>
                </a:solidFill>
              </a:rPr>
              <a:t>) in light of the </a:t>
            </a:r>
            <a:r>
              <a:rPr lang="en-GB" b="1" dirty="0" smtClean="0">
                <a:solidFill>
                  <a:schemeClr val="tx1"/>
                </a:solidFill>
              </a:rPr>
              <a:t>organization's vision</a:t>
            </a:r>
          </a:p>
          <a:p>
            <a:endParaRPr lang="en-GB" dirty="0">
              <a:solidFill>
                <a:schemeClr val="tx1"/>
              </a:solidFill>
            </a:endParaRPr>
          </a:p>
          <a:p>
            <a:r>
              <a:rPr lang="en-GB" dirty="0" smtClean="0">
                <a:solidFill>
                  <a:schemeClr val="tx1"/>
                </a:solidFill>
              </a:rPr>
              <a:t>The gap is the basis of </a:t>
            </a:r>
            <a:r>
              <a:rPr lang="en-GB" b="1" dirty="0" smtClean="0">
                <a:solidFill>
                  <a:schemeClr val="tx1"/>
                </a:solidFill>
              </a:rPr>
              <a:t>strategic intent: </a:t>
            </a:r>
            <a:r>
              <a:rPr lang="en-GB" dirty="0" smtClean="0">
                <a:solidFill>
                  <a:schemeClr val="tx1"/>
                </a:solidFill>
              </a:rPr>
              <a:t>the change or consolidation in a company’s reputation that is intended</a:t>
            </a:r>
          </a:p>
          <a:p>
            <a:pPr>
              <a:buFont typeface="Wingdings" panose="05000000000000000000" pitchFamily="2" charset="2"/>
              <a:buChar char="2"/>
            </a:pPr>
            <a:r>
              <a:rPr lang="en-GB" dirty="0" smtClean="0">
                <a:solidFill>
                  <a:srgbClr val="00B050"/>
                </a:solidFill>
              </a:rPr>
              <a:t>Philips </a:t>
            </a:r>
          </a:p>
        </p:txBody>
      </p:sp>
    </p:spTree>
    <p:extLst>
      <p:ext uri="{BB962C8B-B14F-4D97-AF65-F5344CB8AC3E}">
        <p14:creationId xmlns:p14="http://schemas.microsoft.com/office/powerpoint/2010/main" val="23737767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chemeClr val="tx1"/>
                </a:solidFill>
              </a:rPr>
              <a:t>Stages in formulating the </a:t>
            </a:r>
            <a:r>
              <a:rPr lang="en-US" dirty="0" smtClean="0">
                <a:solidFill>
                  <a:schemeClr val="tx1"/>
                </a:solidFill>
              </a:rPr>
              <a:t/>
            </a:r>
            <a:br>
              <a:rPr lang="en-US" dirty="0" smtClean="0">
                <a:solidFill>
                  <a:schemeClr val="tx1"/>
                </a:solidFill>
              </a:rPr>
            </a:br>
            <a:r>
              <a:rPr lang="en-US" dirty="0" smtClean="0">
                <a:solidFill>
                  <a:schemeClr val="tx1"/>
                </a:solidFill>
              </a:rPr>
              <a:t>content </a:t>
            </a:r>
            <a:r>
              <a:rPr lang="en-US" dirty="0">
                <a:solidFill>
                  <a:schemeClr val="tx1"/>
                </a:solidFill>
              </a:rPr>
              <a:t>of a communication </a:t>
            </a:r>
            <a:r>
              <a:rPr lang="en-US" dirty="0" smtClean="0">
                <a:solidFill>
                  <a:schemeClr val="tx1"/>
                </a:solidFill>
              </a:rPr>
              <a:t/>
            </a:r>
            <a:br>
              <a:rPr lang="en-US" dirty="0" smtClean="0">
                <a:solidFill>
                  <a:schemeClr val="tx1"/>
                </a:solidFill>
              </a:rPr>
            </a:br>
            <a:r>
              <a:rPr lang="en-US" dirty="0" smtClean="0">
                <a:solidFill>
                  <a:schemeClr val="tx1"/>
                </a:solidFill>
              </a:rPr>
              <a:t>strategy</a:t>
            </a:r>
            <a:endParaRPr lang="en-GB" dirty="0">
              <a:solidFill>
                <a:schemeClr val="tx1"/>
              </a:solidFill>
            </a:endParaRPr>
          </a:p>
        </p:txBody>
      </p:sp>
      <p:sp>
        <p:nvSpPr>
          <p:cNvPr id="3" name="Content Placeholder 2"/>
          <p:cNvSpPr>
            <a:spLocks noGrp="1"/>
          </p:cNvSpPr>
          <p:nvPr>
            <p:ph idx="1"/>
          </p:nvPr>
        </p:nvSpPr>
        <p:spPr/>
        <p:txBody>
          <a:bodyPr/>
          <a:lstStyle/>
          <a:p>
            <a:pPr>
              <a:buNone/>
            </a:pPr>
            <a:endParaRPr lang="en-GB" dirty="0"/>
          </a:p>
        </p:txBody>
      </p:sp>
      <p:grpSp>
        <p:nvGrpSpPr>
          <p:cNvPr id="14" name="Canvas 100"/>
          <p:cNvGrpSpPr/>
          <p:nvPr/>
        </p:nvGrpSpPr>
        <p:grpSpPr>
          <a:xfrm>
            <a:off x="1115616" y="1484784"/>
            <a:ext cx="6885384" cy="5144616"/>
            <a:chOff x="0" y="0"/>
            <a:chExt cx="3429000" cy="3200400"/>
          </a:xfrm>
        </p:grpSpPr>
        <p:sp>
          <p:nvSpPr>
            <p:cNvPr id="15" name="Rectangle 14"/>
            <p:cNvSpPr/>
            <p:nvPr/>
          </p:nvSpPr>
          <p:spPr>
            <a:xfrm>
              <a:off x="0" y="0"/>
              <a:ext cx="3429000" cy="3200400"/>
            </a:xfrm>
            <a:prstGeom prst="rect">
              <a:avLst/>
            </a:prstGeom>
            <a:noFill/>
          </p:spPr>
        </p:sp>
        <p:sp>
          <p:nvSpPr>
            <p:cNvPr id="16" name="AutoShape 102"/>
            <p:cNvSpPr>
              <a:spLocks noChangeArrowheads="1"/>
            </p:cNvSpPr>
            <p:nvPr/>
          </p:nvSpPr>
          <p:spPr bwMode="auto">
            <a:xfrm>
              <a:off x="685800" y="342900"/>
              <a:ext cx="1943100" cy="457200"/>
            </a:xfrm>
            <a:prstGeom prst="roundRect">
              <a:avLst>
                <a:gd name="adj" fmla="val 16667"/>
              </a:avLst>
            </a:prstGeom>
            <a:solidFill>
              <a:schemeClr val="accent5"/>
            </a:solidFill>
            <a:ln w="9525">
              <a:solidFill>
                <a:schemeClr val="accent5"/>
              </a:solidFill>
              <a:round/>
              <a:headEnd/>
              <a:tailEnd/>
            </a:ln>
          </p:spPr>
          <p:txBody>
            <a:bodyPr rot="0" vert="horz" wrap="square" lIns="91440" tIns="45720" rIns="91440" bIns="45720" anchor="t" anchorCtr="0" upright="1">
              <a:noAutofit/>
            </a:bodyPr>
            <a:lstStyle/>
            <a:p>
              <a:endParaRPr lang="en-GB"/>
            </a:p>
          </p:txBody>
        </p:sp>
        <p:sp>
          <p:nvSpPr>
            <p:cNvPr id="17" name="AutoShape 103"/>
            <p:cNvSpPr>
              <a:spLocks noChangeArrowheads="1"/>
            </p:cNvSpPr>
            <p:nvPr/>
          </p:nvSpPr>
          <p:spPr bwMode="auto">
            <a:xfrm>
              <a:off x="685800" y="1371600"/>
              <a:ext cx="1943100" cy="457200"/>
            </a:xfrm>
            <a:prstGeom prst="roundRect">
              <a:avLst>
                <a:gd name="adj" fmla="val 16667"/>
              </a:avLst>
            </a:prstGeom>
            <a:solidFill>
              <a:schemeClr val="accent3"/>
            </a:solidFill>
            <a:ln w="9525">
              <a:solidFill>
                <a:schemeClr val="accent3"/>
              </a:solidFill>
              <a:round/>
              <a:headEnd/>
              <a:tailEnd/>
            </a:ln>
          </p:spPr>
          <p:txBody>
            <a:bodyPr rot="0" vert="horz" wrap="square" lIns="91440" tIns="45720" rIns="91440" bIns="45720" anchor="t" anchorCtr="0" upright="1">
              <a:noAutofit/>
            </a:bodyPr>
            <a:lstStyle/>
            <a:p>
              <a:endParaRPr lang="en-GB"/>
            </a:p>
          </p:txBody>
        </p:sp>
        <p:sp>
          <p:nvSpPr>
            <p:cNvPr id="18" name="AutoShape 104"/>
            <p:cNvSpPr>
              <a:spLocks noChangeArrowheads="1"/>
            </p:cNvSpPr>
            <p:nvPr/>
          </p:nvSpPr>
          <p:spPr bwMode="auto">
            <a:xfrm>
              <a:off x="685800" y="2400300"/>
              <a:ext cx="1943100" cy="457200"/>
            </a:xfrm>
            <a:prstGeom prst="roundRect">
              <a:avLst>
                <a:gd name="adj" fmla="val 16667"/>
              </a:avLst>
            </a:prstGeom>
            <a:solidFill>
              <a:schemeClr val="accent4"/>
            </a:solidFill>
            <a:ln w="9525">
              <a:solidFill>
                <a:srgbClr val="000000"/>
              </a:solidFill>
              <a:round/>
              <a:headEnd/>
              <a:tailEnd/>
            </a:ln>
          </p:spPr>
          <p:txBody>
            <a:bodyPr rot="0" vert="horz" wrap="square" lIns="91440" tIns="45720" rIns="91440" bIns="45720" anchor="t" anchorCtr="0" upright="1">
              <a:noAutofit/>
            </a:bodyPr>
            <a:lstStyle/>
            <a:p>
              <a:endParaRPr lang="en-GB"/>
            </a:p>
          </p:txBody>
        </p:sp>
        <p:sp>
          <p:nvSpPr>
            <p:cNvPr id="19" name="Text Box 105"/>
            <p:cNvSpPr txBox="1">
              <a:spLocks noChangeArrowheads="1"/>
            </p:cNvSpPr>
            <p:nvPr/>
          </p:nvSpPr>
          <p:spPr bwMode="auto">
            <a:xfrm>
              <a:off x="800100" y="457200"/>
              <a:ext cx="1714500" cy="228600"/>
            </a:xfrm>
            <a:prstGeom prst="rect">
              <a:avLst/>
            </a:prstGeom>
            <a:solidFill>
              <a:schemeClr val="accent5"/>
            </a:solidFill>
            <a:ln w="9525">
              <a:solidFill>
                <a:schemeClr val="accent5"/>
              </a:solidFill>
              <a:miter lim="800000"/>
              <a:headEnd/>
              <a:tailEnd/>
            </a:ln>
            <a:extLst/>
          </p:spPr>
          <p:txBody>
            <a:bodyPr rot="0" vert="horz" wrap="square" lIns="91440" tIns="45720" rIns="91440" bIns="45720" anchor="t" anchorCtr="0" upright="1">
              <a:noAutofit/>
            </a:bodyPr>
            <a:lstStyle/>
            <a:p>
              <a:pPr algn="ctr">
                <a:lnSpc>
                  <a:spcPct val="115000"/>
                </a:lnSpc>
                <a:spcAft>
                  <a:spcPts val="1000"/>
                </a:spcAft>
              </a:pPr>
              <a:r>
                <a:rPr lang="en-GB" sz="2800" dirty="0">
                  <a:solidFill>
                    <a:schemeClr val="bg1"/>
                  </a:solidFill>
                  <a:effectLst/>
                  <a:latin typeface="+mj-lt"/>
                  <a:ea typeface="SimSun"/>
                  <a:cs typeface="Mangal"/>
                </a:rPr>
                <a:t>STRATEGIC INTENT</a:t>
              </a:r>
            </a:p>
          </p:txBody>
        </p:sp>
        <p:sp>
          <p:nvSpPr>
            <p:cNvPr id="20" name="Text Box 106"/>
            <p:cNvSpPr txBox="1">
              <a:spLocks noChangeArrowheads="1"/>
            </p:cNvSpPr>
            <p:nvPr/>
          </p:nvSpPr>
          <p:spPr bwMode="auto">
            <a:xfrm>
              <a:off x="800100" y="1485900"/>
              <a:ext cx="1714500" cy="228600"/>
            </a:xfrm>
            <a:prstGeom prst="rect">
              <a:avLst/>
            </a:prstGeom>
            <a:solidFill>
              <a:schemeClr val="accent3"/>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gn="ctr">
                <a:lnSpc>
                  <a:spcPct val="115000"/>
                </a:lnSpc>
                <a:spcAft>
                  <a:spcPts val="1000"/>
                </a:spcAft>
              </a:pPr>
              <a:r>
                <a:rPr lang="en-GB" sz="2800" dirty="0">
                  <a:solidFill>
                    <a:schemeClr val="bg1"/>
                  </a:solidFill>
                  <a:effectLst/>
                  <a:latin typeface="+mj-lt"/>
                  <a:ea typeface="SimSun"/>
                  <a:cs typeface="Mangal"/>
                </a:rPr>
                <a:t>THEMED MESSAGES</a:t>
              </a:r>
            </a:p>
          </p:txBody>
        </p:sp>
        <p:sp>
          <p:nvSpPr>
            <p:cNvPr id="21" name="Text Box 107"/>
            <p:cNvSpPr txBox="1">
              <a:spLocks noChangeArrowheads="1"/>
            </p:cNvSpPr>
            <p:nvPr/>
          </p:nvSpPr>
          <p:spPr bwMode="auto">
            <a:xfrm>
              <a:off x="792233" y="2515206"/>
              <a:ext cx="1714500" cy="228600"/>
            </a:xfrm>
            <a:prstGeom prst="rect">
              <a:avLst/>
            </a:prstGeom>
            <a:solidFill>
              <a:schemeClr val="accent4"/>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gn="ctr">
                <a:lnSpc>
                  <a:spcPct val="115000"/>
                </a:lnSpc>
                <a:spcAft>
                  <a:spcPts val="1000"/>
                </a:spcAft>
              </a:pPr>
              <a:r>
                <a:rPr lang="en-GB" sz="2800" dirty="0">
                  <a:solidFill>
                    <a:schemeClr val="bg1"/>
                  </a:solidFill>
                  <a:effectLst/>
                  <a:latin typeface="+mj-lt"/>
                  <a:ea typeface="SimSun"/>
                  <a:cs typeface="Mangal"/>
                </a:rPr>
                <a:t>MESSAGE STYLES</a:t>
              </a:r>
            </a:p>
          </p:txBody>
        </p:sp>
        <p:sp>
          <p:nvSpPr>
            <p:cNvPr id="22" name="AutoShape 108"/>
            <p:cNvSpPr>
              <a:spLocks noChangeArrowheads="1"/>
            </p:cNvSpPr>
            <p:nvPr/>
          </p:nvSpPr>
          <p:spPr bwMode="auto">
            <a:xfrm>
              <a:off x="1371600" y="914400"/>
              <a:ext cx="457200" cy="342900"/>
            </a:xfrm>
            <a:prstGeom prst="downArrow">
              <a:avLst>
                <a:gd name="adj1" fmla="val 50000"/>
                <a:gd name="adj2" fmla="val 25000"/>
              </a:avLst>
            </a:prstGeom>
            <a:solidFill>
              <a:schemeClr val="accent5"/>
            </a:solidFill>
            <a:ln w="9525">
              <a:solidFill>
                <a:schemeClr val="accent5"/>
              </a:solidFill>
              <a:miter lim="800000"/>
              <a:headEnd/>
              <a:tailEnd/>
            </a:ln>
          </p:spPr>
          <p:txBody>
            <a:bodyPr rot="0" vert="horz" wrap="square" lIns="91440" tIns="45720" rIns="91440" bIns="45720" anchor="t" anchorCtr="0" upright="1">
              <a:noAutofit/>
            </a:bodyPr>
            <a:lstStyle/>
            <a:p>
              <a:endParaRPr lang="en-GB">
                <a:solidFill>
                  <a:schemeClr val="tx2"/>
                </a:solidFill>
              </a:endParaRPr>
            </a:p>
          </p:txBody>
        </p:sp>
        <p:sp>
          <p:nvSpPr>
            <p:cNvPr id="23" name="AutoShape 109"/>
            <p:cNvSpPr>
              <a:spLocks noChangeArrowheads="1"/>
            </p:cNvSpPr>
            <p:nvPr/>
          </p:nvSpPr>
          <p:spPr bwMode="auto">
            <a:xfrm>
              <a:off x="1371600" y="1943100"/>
              <a:ext cx="457200" cy="342900"/>
            </a:xfrm>
            <a:prstGeom prst="downArrow">
              <a:avLst>
                <a:gd name="adj1" fmla="val 50000"/>
                <a:gd name="adj2" fmla="val 25000"/>
              </a:avLst>
            </a:prstGeom>
            <a:solidFill>
              <a:schemeClr val="accent5"/>
            </a:solidFill>
            <a:ln w="9525">
              <a:solidFill>
                <a:schemeClr val="accent5"/>
              </a:solidFill>
              <a:miter lim="800000"/>
              <a:headEnd/>
              <a:tailEnd/>
            </a:ln>
          </p:spPr>
          <p:txBody>
            <a:bodyPr rot="0" vert="horz" wrap="square" lIns="91440" tIns="45720" rIns="91440" bIns="45720" anchor="t" anchorCtr="0" upright="1">
              <a:noAutofit/>
            </a:bodyPr>
            <a:lstStyle/>
            <a:p>
              <a:endParaRPr lang="en-GB"/>
            </a:p>
          </p:txBody>
        </p:sp>
      </p:grpSp>
    </p:spTree>
    <p:extLst>
      <p:ext uri="{BB962C8B-B14F-4D97-AF65-F5344CB8AC3E}">
        <p14:creationId xmlns:p14="http://schemas.microsoft.com/office/powerpoint/2010/main" val="3942868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chemeClr val="tx1"/>
                </a:solidFill>
              </a:rPr>
              <a:t>Alternative message styles</a:t>
            </a:r>
            <a:endParaRPr lang="en-GB" dirty="0">
              <a:solidFill>
                <a:schemeClr val="tx1"/>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253456109"/>
              </p:ext>
            </p:extLst>
          </p:nvPr>
        </p:nvGraphicFramePr>
        <p:xfrm>
          <a:off x="395536" y="2924944"/>
          <a:ext cx="8291265" cy="3340969"/>
        </p:xfrm>
        <a:graphic>
          <a:graphicData uri="http://schemas.openxmlformats.org/drawingml/2006/table">
            <a:tbl>
              <a:tblPr firstRow="1" bandRow="1">
                <a:tableStyleId>{17292A2E-F333-43FB-9621-5CBBE7FDCDCB}</a:tableStyleId>
              </a:tblPr>
              <a:tblGrid>
                <a:gridCol w="2763755"/>
                <a:gridCol w="2763755"/>
                <a:gridCol w="2763755"/>
              </a:tblGrid>
              <a:tr h="750433">
                <a:tc>
                  <a:txBody>
                    <a:bodyPr/>
                    <a:lstStyle/>
                    <a:p>
                      <a:r>
                        <a:rPr lang="en-GB" dirty="0" smtClean="0"/>
                        <a:t>Functional</a:t>
                      </a:r>
                      <a:r>
                        <a:rPr lang="en-GB" baseline="0" dirty="0" smtClean="0"/>
                        <a:t> orientation</a:t>
                      </a:r>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dirty="0" smtClean="0"/>
                        <a:t>Symbolic orientation</a:t>
                      </a:r>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dirty="0" smtClean="0"/>
                        <a:t>Industry orientation</a:t>
                      </a:r>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295268">
                <a:tc>
                  <a:txBody>
                    <a:bodyPr/>
                    <a:lstStyle/>
                    <a:p>
                      <a:r>
                        <a:rPr lang="en-GB" dirty="0" smtClean="0"/>
                        <a:t>Rational message style</a:t>
                      </a:r>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dirty="0" smtClean="0"/>
                        <a:t>Symbolic association message style</a:t>
                      </a:r>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dirty="0" smtClean="0"/>
                        <a:t>Generic message style</a:t>
                      </a:r>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295268">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dirty="0" smtClean="0"/>
                        <a:t>Emotional message style</a:t>
                      </a:r>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dirty="0" smtClean="0"/>
                        <a:t>Pre-emptive</a:t>
                      </a:r>
                      <a:r>
                        <a:rPr lang="en-GB" baseline="0" dirty="0" smtClean="0"/>
                        <a:t> message style</a:t>
                      </a:r>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7728850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chemeClr val="tx1"/>
                </a:solidFill>
              </a:rPr>
              <a:t>Overview</a:t>
            </a:r>
            <a:r>
              <a:rPr lang="en-GB" dirty="0" smtClean="0"/>
              <a:t> </a:t>
            </a:r>
            <a:endParaRPr lang="en-GB" dirty="0"/>
          </a:p>
        </p:txBody>
      </p:sp>
      <p:sp>
        <p:nvSpPr>
          <p:cNvPr id="3" name="Content Placeholder 2"/>
          <p:cNvSpPr>
            <a:spLocks noGrp="1"/>
          </p:cNvSpPr>
          <p:nvPr>
            <p:ph idx="1"/>
          </p:nvPr>
        </p:nvSpPr>
        <p:spPr/>
        <p:txBody>
          <a:bodyPr/>
          <a:lstStyle/>
          <a:p>
            <a:pPr>
              <a:lnSpc>
                <a:spcPct val="150000"/>
              </a:lnSpc>
              <a:spcBef>
                <a:spcPts val="0"/>
              </a:spcBef>
              <a:defRPr/>
            </a:pPr>
            <a:r>
              <a:rPr lang="en-GB" sz="3600" dirty="0">
                <a:solidFill>
                  <a:schemeClr val="tx1"/>
                </a:solidFill>
              </a:rPr>
              <a:t>The process of strategy making </a:t>
            </a:r>
            <a:endParaRPr lang="en-GB" sz="3600" dirty="0" smtClean="0">
              <a:solidFill>
                <a:schemeClr val="tx1"/>
              </a:solidFill>
            </a:endParaRPr>
          </a:p>
          <a:p>
            <a:pPr>
              <a:lnSpc>
                <a:spcPct val="150000"/>
              </a:lnSpc>
              <a:spcBef>
                <a:spcPts val="0"/>
              </a:spcBef>
              <a:buNone/>
              <a:defRPr/>
            </a:pPr>
            <a:r>
              <a:rPr lang="en-GB" sz="3600" dirty="0" smtClean="0">
                <a:solidFill>
                  <a:schemeClr val="tx1"/>
                </a:solidFill>
              </a:rPr>
              <a:t>    in </a:t>
            </a:r>
            <a:r>
              <a:rPr lang="en-GB" sz="3600" dirty="0">
                <a:solidFill>
                  <a:schemeClr val="tx1"/>
                </a:solidFill>
              </a:rPr>
              <a:t>corporate </a:t>
            </a:r>
            <a:r>
              <a:rPr lang="en-GB" sz="3600" dirty="0" smtClean="0">
                <a:solidFill>
                  <a:schemeClr val="tx1"/>
                </a:solidFill>
              </a:rPr>
              <a:t>communication</a:t>
            </a:r>
            <a:endParaRPr lang="en-US" sz="3600" dirty="0">
              <a:solidFill>
                <a:schemeClr val="tx1"/>
              </a:solidFill>
            </a:endParaRPr>
          </a:p>
          <a:p>
            <a:pPr>
              <a:lnSpc>
                <a:spcPct val="150000"/>
              </a:lnSpc>
              <a:spcBef>
                <a:spcPts val="0"/>
              </a:spcBef>
              <a:defRPr/>
            </a:pPr>
            <a:r>
              <a:rPr lang="en-US" sz="3600" dirty="0">
                <a:solidFill>
                  <a:schemeClr val="tx1"/>
                </a:solidFill>
              </a:rPr>
              <a:t>The content of a communication strategy</a:t>
            </a:r>
            <a:endParaRPr lang="en-GB" dirty="0">
              <a:solidFill>
                <a:schemeClr val="tx1"/>
              </a:solidFill>
            </a:endParaRPr>
          </a:p>
        </p:txBody>
      </p:sp>
    </p:spTree>
    <p:extLst>
      <p:ext uri="{BB962C8B-B14F-4D97-AF65-F5344CB8AC3E}">
        <p14:creationId xmlns:p14="http://schemas.microsoft.com/office/powerpoint/2010/main" val="3140978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solidFill>
                  <a:schemeClr val="tx1"/>
                </a:solidFill>
              </a:rPr>
              <a:t>The process of communication </a:t>
            </a:r>
            <a:r>
              <a:rPr lang="en-GB" dirty="0" smtClean="0">
                <a:solidFill>
                  <a:schemeClr val="tx1"/>
                </a:solidFill>
              </a:rPr>
              <a:t>strategy</a:t>
            </a:r>
            <a:endParaRPr lang="en-GB" dirty="0">
              <a:solidFill>
                <a:schemeClr val="tx1"/>
              </a:solidFill>
            </a:endParaRPr>
          </a:p>
        </p:txBody>
      </p:sp>
      <p:sp>
        <p:nvSpPr>
          <p:cNvPr id="3" name="Content Placeholder 2"/>
          <p:cNvSpPr>
            <a:spLocks noGrp="1"/>
          </p:cNvSpPr>
          <p:nvPr>
            <p:ph idx="1"/>
          </p:nvPr>
        </p:nvSpPr>
        <p:spPr/>
        <p:txBody>
          <a:bodyPr>
            <a:normAutofit fontScale="92500" lnSpcReduction="20000"/>
          </a:bodyPr>
          <a:lstStyle/>
          <a:p>
            <a:pPr>
              <a:lnSpc>
                <a:spcPct val="150000"/>
              </a:lnSpc>
              <a:spcBef>
                <a:spcPts val="0"/>
              </a:spcBef>
              <a:defRPr/>
            </a:pPr>
            <a:r>
              <a:rPr lang="en-GB" dirty="0">
                <a:solidFill>
                  <a:schemeClr val="tx1"/>
                </a:solidFill>
              </a:rPr>
              <a:t>Communication strategies </a:t>
            </a:r>
            <a:r>
              <a:rPr lang="en-GB" dirty="0" smtClean="0">
                <a:solidFill>
                  <a:schemeClr val="tx1"/>
                </a:solidFill>
              </a:rPr>
              <a:t>involve</a:t>
            </a:r>
            <a:r>
              <a:rPr lang="en-GB" dirty="0">
                <a:solidFill>
                  <a:schemeClr val="tx1"/>
                </a:solidFill>
              </a:rPr>
              <a:t>:</a:t>
            </a:r>
          </a:p>
          <a:p>
            <a:pPr lvl="1">
              <a:lnSpc>
                <a:spcPct val="150000"/>
              </a:lnSpc>
              <a:spcBef>
                <a:spcPts val="0"/>
              </a:spcBef>
              <a:defRPr/>
            </a:pPr>
            <a:r>
              <a:rPr lang="en-GB" sz="3200" dirty="0"/>
              <a:t>Bringing stakeholder reputations in line with the vision of the </a:t>
            </a:r>
            <a:r>
              <a:rPr lang="en-GB" sz="3200" dirty="0" smtClean="0"/>
              <a:t>organization</a:t>
            </a:r>
            <a:endParaRPr lang="en-GB" sz="2800" dirty="0"/>
          </a:p>
          <a:p>
            <a:pPr lvl="1">
              <a:lnSpc>
                <a:spcPct val="150000"/>
              </a:lnSpc>
              <a:spcBef>
                <a:spcPts val="0"/>
              </a:spcBef>
              <a:defRPr/>
            </a:pPr>
            <a:r>
              <a:rPr lang="en-GB" sz="3200" dirty="0"/>
              <a:t>Reinforcing existing reputations of stakeholders if broadly in line with how the organization wants itself to be </a:t>
            </a:r>
            <a:r>
              <a:rPr lang="en-GB" sz="3200" dirty="0" smtClean="0"/>
              <a:t>seen</a:t>
            </a:r>
          </a:p>
          <a:p>
            <a:pPr lvl="1">
              <a:lnSpc>
                <a:spcPct val="150000"/>
              </a:lnSpc>
              <a:spcBef>
                <a:spcPts val="0"/>
              </a:spcBef>
              <a:buFont typeface="Wingdings" panose="05000000000000000000" pitchFamily="2" charset="2"/>
              <a:buChar char="2"/>
              <a:defRPr/>
            </a:pPr>
            <a:r>
              <a:rPr lang="en-GB" sz="3200" dirty="0" smtClean="0">
                <a:solidFill>
                  <a:srgbClr val="00B050"/>
                </a:solidFill>
              </a:rPr>
              <a:t>Wal-Mart</a:t>
            </a:r>
            <a:endParaRPr lang="en-GB" sz="3200" dirty="0">
              <a:solidFill>
                <a:srgbClr val="00B050"/>
              </a:solidFill>
            </a:endParaRPr>
          </a:p>
          <a:p>
            <a:endParaRPr lang="en-GB" dirty="0"/>
          </a:p>
        </p:txBody>
      </p:sp>
    </p:spTree>
    <p:extLst>
      <p:ext uri="{BB962C8B-B14F-4D97-AF65-F5344CB8AC3E}">
        <p14:creationId xmlns:p14="http://schemas.microsoft.com/office/powerpoint/2010/main" val="40924932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solidFill>
                  <a:schemeClr val="tx1"/>
                </a:solidFill>
              </a:rPr>
              <a:t>Strategic </a:t>
            </a:r>
            <a:r>
              <a:rPr lang="en-GB" dirty="0" smtClean="0">
                <a:solidFill>
                  <a:schemeClr val="tx1"/>
                </a:solidFill>
              </a:rPr>
              <a:t>intent</a:t>
            </a:r>
            <a:endParaRPr lang="en-GB" dirty="0">
              <a:solidFill>
                <a:schemeClr val="tx1"/>
              </a:solidFill>
            </a:endParaRPr>
          </a:p>
        </p:txBody>
      </p:sp>
      <p:sp>
        <p:nvSpPr>
          <p:cNvPr id="3" name="Content Placeholder 2"/>
          <p:cNvSpPr>
            <a:spLocks noGrp="1"/>
          </p:cNvSpPr>
          <p:nvPr>
            <p:ph idx="1"/>
          </p:nvPr>
        </p:nvSpPr>
        <p:spPr/>
        <p:txBody>
          <a:bodyPr/>
          <a:lstStyle/>
          <a:p>
            <a:endParaRPr lang="en-GB" dirty="0" smtClean="0">
              <a:solidFill>
                <a:schemeClr val="tx1"/>
              </a:solidFill>
            </a:endParaRPr>
          </a:p>
          <a:p>
            <a:r>
              <a:rPr lang="en-GB" dirty="0" smtClean="0">
                <a:solidFill>
                  <a:schemeClr val="tx1"/>
                </a:solidFill>
              </a:rPr>
              <a:t>Suggests a set of communication tactics and activities that aim to affect awareness, knowledge, reputation and behaviour of important stakeholders </a:t>
            </a:r>
            <a:endParaRPr lang="en-GB" dirty="0">
              <a:solidFill>
                <a:schemeClr val="tx1"/>
              </a:solidFill>
            </a:endParaRPr>
          </a:p>
        </p:txBody>
      </p:sp>
    </p:spTree>
    <p:extLst>
      <p:ext uri="{BB962C8B-B14F-4D97-AF65-F5344CB8AC3E}">
        <p14:creationId xmlns:p14="http://schemas.microsoft.com/office/powerpoint/2010/main" val="2364556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solidFill>
                  <a:schemeClr val="tx1"/>
                </a:solidFill>
              </a:rPr>
              <a:t>The process of communication </a:t>
            </a:r>
            <a:r>
              <a:rPr lang="en-GB" dirty="0" smtClean="0">
                <a:solidFill>
                  <a:schemeClr val="tx1"/>
                </a:solidFill>
              </a:rPr>
              <a:t>strategy</a:t>
            </a:r>
            <a:endParaRPr lang="en-GB" dirty="0">
              <a:solidFill>
                <a:schemeClr val="tx1"/>
              </a:solidFill>
            </a:endParaRPr>
          </a:p>
        </p:txBody>
      </p:sp>
      <p:sp>
        <p:nvSpPr>
          <p:cNvPr id="3" name="Content Placeholder 2"/>
          <p:cNvSpPr>
            <a:spLocks noGrp="1"/>
          </p:cNvSpPr>
          <p:nvPr>
            <p:ph idx="1"/>
          </p:nvPr>
        </p:nvSpPr>
        <p:spPr>
          <a:xfrm>
            <a:off x="395536" y="1844824"/>
            <a:ext cx="8229600" cy="4525963"/>
          </a:xfrm>
        </p:spPr>
        <p:txBody>
          <a:bodyPr>
            <a:normAutofit/>
          </a:bodyPr>
          <a:lstStyle/>
          <a:p>
            <a:pPr>
              <a:lnSpc>
                <a:spcPct val="150000"/>
              </a:lnSpc>
              <a:spcBef>
                <a:spcPts val="0"/>
              </a:spcBef>
              <a:defRPr/>
            </a:pPr>
            <a:r>
              <a:rPr lang="en-GB" dirty="0">
                <a:solidFill>
                  <a:schemeClr val="tx1"/>
                </a:solidFill>
              </a:rPr>
              <a:t>Paradigms on the process of strategy-making</a:t>
            </a:r>
            <a:r>
              <a:rPr lang="en-GB" dirty="0" smtClean="0">
                <a:solidFill>
                  <a:schemeClr val="tx1"/>
                </a:solidFill>
              </a:rPr>
              <a:t>:</a:t>
            </a:r>
          </a:p>
          <a:p>
            <a:pPr>
              <a:lnSpc>
                <a:spcPct val="150000"/>
              </a:lnSpc>
              <a:spcBef>
                <a:spcPts val="0"/>
              </a:spcBef>
              <a:defRPr/>
            </a:pPr>
            <a:endParaRPr lang="en-GB" dirty="0"/>
          </a:p>
          <a:p>
            <a:pPr>
              <a:lnSpc>
                <a:spcPct val="150000"/>
              </a:lnSpc>
              <a:spcBef>
                <a:spcPts val="0"/>
              </a:spcBef>
              <a:defRPr/>
            </a:pPr>
            <a:endParaRPr lang="en-GB" dirty="0" smtClean="0"/>
          </a:p>
          <a:p>
            <a:pPr>
              <a:lnSpc>
                <a:spcPct val="150000"/>
              </a:lnSpc>
              <a:spcBef>
                <a:spcPts val="0"/>
              </a:spcBef>
              <a:defRPr/>
            </a:pPr>
            <a:endParaRPr lang="en-GB" dirty="0"/>
          </a:p>
          <a:p>
            <a:endParaRPr lang="en-GB" dirty="0"/>
          </a:p>
        </p:txBody>
      </p:sp>
      <p:graphicFrame>
        <p:nvGraphicFramePr>
          <p:cNvPr id="6" name="Table 5"/>
          <p:cNvGraphicFramePr>
            <a:graphicFrameLocks noGrp="1"/>
          </p:cNvGraphicFramePr>
          <p:nvPr>
            <p:extLst>
              <p:ext uri="{D42A27DB-BD31-4B8C-83A1-F6EECF244321}">
                <p14:modId xmlns:p14="http://schemas.microsoft.com/office/powerpoint/2010/main" val="3164826039"/>
              </p:ext>
            </p:extLst>
          </p:nvPr>
        </p:nvGraphicFramePr>
        <p:xfrm>
          <a:off x="683568" y="4725144"/>
          <a:ext cx="7560840" cy="1371600"/>
        </p:xfrm>
        <a:graphic>
          <a:graphicData uri="http://schemas.openxmlformats.org/drawingml/2006/table">
            <a:tbl>
              <a:tblPr firstRow="1" bandRow="1">
                <a:tableStyleId>{5A111915-BE36-4E01-A7E5-04B1672EAD32}</a:tableStyleId>
              </a:tblPr>
              <a:tblGrid>
                <a:gridCol w="2520280"/>
                <a:gridCol w="2520280"/>
                <a:gridCol w="2520280"/>
              </a:tblGrid>
              <a:tr h="1080120">
                <a:tc>
                  <a:txBody>
                    <a:bodyPr/>
                    <a:lstStyle/>
                    <a:p>
                      <a:r>
                        <a:rPr lang="en-GB" sz="2800" dirty="0" smtClean="0"/>
                        <a:t>Rational planning mode</a:t>
                      </a:r>
                      <a:endParaRPr lang="en-GB" sz="2800" dirty="0"/>
                    </a:p>
                  </a:txBody>
                  <a:tcPr/>
                </a:tc>
                <a:tc>
                  <a:txBody>
                    <a:bodyPr/>
                    <a:lstStyle/>
                    <a:p>
                      <a:r>
                        <a:rPr lang="en-GB" sz="2800" dirty="0" smtClean="0"/>
                        <a:t>Intuitive or visionary</a:t>
                      </a:r>
                      <a:endParaRPr lang="en-GB" sz="28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2800" dirty="0" smtClean="0"/>
                        <a:t>Incremental or emergent</a:t>
                      </a:r>
                    </a:p>
                  </a:txBody>
                  <a:tcPr/>
                </a:tc>
              </a:tr>
            </a:tbl>
          </a:graphicData>
        </a:graphic>
      </p:graphicFrame>
    </p:spTree>
    <p:extLst>
      <p:ext uri="{BB962C8B-B14F-4D97-AF65-F5344CB8AC3E}">
        <p14:creationId xmlns:p14="http://schemas.microsoft.com/office/powerpoint/2010/main" val="38278627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solidFill>
                  <a:schemeClr val="tx1"/>
                </a:solidFill>
              </a:rPr>
              <a:t>Strategy formation </a:t>
            </a:r>
            <a:br>
              <a:rPr lang="en-GB" dirty="0" smtClean="0">
                <a:solidFill>
                  <a:schemeClr val="tx1"/>
                </a:solidFill>
              </a:rPr>
            </a:br>
            <a:r>
              <a:rPr lang="en-GB" dirty="0" smtClean="0">
                <a:solidFill>
                  <a:schemeClr val="tx1"/>
                </a:solidFill>
              </a:rPr>
              <a:t>characteristics </a:t>
            </a:r>
            <a:endParaRPr lang="en-GB" dirty="0">
              <a:solidFill>
                <a:schemeClr val="tx1"/>
              </a:solidFill>
            </a:endParaRPr>
          </a:p>
        </p:txBody>
      </p:sp>
      <p:graphicFrame>
        <p:nvGraphicFramePr>
          <p:cNvPr id="4" name="Diagram 3"/>
          <p:cNvGraphicFramePr/>
          <p:nvPr>
            <p:extLst>
              <p:ext uri="{D42A27DB-BD31-4B8C-83A1-F6EECF244321}">
                <p14:modId xmlns:p14="http://schemas.microsoft.com/office/powerpoint/2010/main" val="950077636"/>
              </p:ext>
            </p:extLst>
          </p:nvPr>
        </p:nvGraphicFramePr>
        <p:xfrm>
          <a:off x="1259632" y="1772816"/>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933884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chemeClr val="tx1"/>
                </a:solidFill>
              </a:rPr>
              <a:t>Strategy formation</a:t>
            </a:r>
            <a:endParaRPr lang="en-GB" dirty="0">
              <a:solidFill>
                <a:schemeClr val="tx1"/>
              </a:solidFill>
            </a:endParaRPr>
          </a:p>
        </p:txBody>
      </p:sp>
      <p:sp>
        <p:nvSpPr>
          <p:cNvPr id="3" name="Content Placeholder 2"/>
          <p:cNvSpPr>
            <a:spLocks noGrp="1"/>
          </p:cNvSpPr>
          <p:nvPr>
            <p:ph idx="1"/>
          </p:nvPr>
        </p:nvSpPr>
        <p:spPr>
          <a:xfrm>
            <a:off x="467544" y="2132856"/>
            <a:ext cx="8229600" cy="4525963"/>
          </a:xfrm>
        </p:spPr>
        <p:txBody>
          <a:bodyPr>
            <a:normAutofit fontScale="92500"/>
          </a:bodyPr>
          <a:lstStyle/>
          <a:p>
            <a:pPr>
              <a:lnSpc>
                <a:spcPct val="150000"/>
              </a:lnSpc>
              <a:spcBef>
                <a:spcPts val="0"/>
              </a:spcBef>
              <a:defRPr/>
            </a:pPr>
            <a:r>
              <a:rPr lang="en-GB" dirty="0">
                <a:solidFill>
                  <a:schemeClr val="tx1"/>
                </a:solidFill>
              </a:rPr>
              <a:t>Strategy formation consists of a combination of </a:t>
            </a:r>
            <a:r>
              <a:rPr lang="en-GB" b="1" dirty="0">
                <a:solidFill>
                  <a:schemeClr val="tx1"/>
                </a:solidFill>
              </a:rPr>
              <a:t>planned and emergent </a:t>
            </a:r>
            <a:r>
              <a:rPr lang="en-GB" b="1" dirty="0" smtClean="0">
                <a:solidFill>
                  <a:schemeClr val="tx1"/>
                </a:solidFill>
              </a:rPr>
              <a:t>processes</a:t>
            </a:r>
            <a:endParaRPr lang="en-GB" b="1" dirty="0">
              <a:solidFill>
                <a:schemeClr val="tx1"/>
              </a:solidFill>
            </a:endParaRPr>
          </a:p>
          <a:p>
            <a:pPr>
              <a:lnSpc>
                <a:spcPct val="150000"/>
              </a:lnSpc>
              <a:spcBef>
                <a:spcPts val="0"/>
              </a:spcBef>
              <a:defRPr/>
            </a:pPr>
            <a:r>
              <a:rPr lang="en-GB" dirty="0">
                <a:solidFill>
                  <a:schemeClr val="tx1"/>
                </a:solidFill>
              </a:rPr>
              <a:t>Strategy involves a general direction and not </a:t>
            </a:r>
            <a:r>
              <a:rPr lang="en-GB" b="1" dirty="0">
                <a:solidFill>
                  <a:schemeClr val="tx1"/>
                </a:solidFill>
              </a:rPr>
              <a:t>simply plans or </a:t>
            </a:r>
            <a:r>
              <a:rPr lang="en-GB" b="1" dirty="0" smtClean="0">
                <a:solidFill>
                  <a:schemeClr val="tx1"/>
                </a:solidFill>
              </a:rPr>
              <a:t>tactics</a:t>
            </a:r>
            <a:endParaRPr lang="en-GB" b="1" dirty="0">
              <a:solidFill>
                <a:schemeClr val="tx1"/>
              </a:solidFill>
            </a:endParaRPr>
          </a:p>
          <a:p>
            <a:pPr>
              <a:lnSpc>
                <a:spcPct val="150000"/>
              </a:lnSpc>
              <a:spcBef>
                <a:spcPts val="0"/>
              </a:spcBef>
              <a:defRPr/>
            </a:pPr>
            <a:r>
              <a:rPr lang="en-GB" dirty="0">
                <a:solidFill>
                  <a:schemeClr val="tx1"/>
                </a:solidFill>
              </a:rPr>
              <a:t>Strategy is about </a:t>
            </a:r>
            <a:r>
              <a:rPr lang="en-GB" b="1" dirty="0">
                <a:solidFill>
                  <a:schemeClr val="tx1"/>
                </a:solidFill>
              </a:rPr>
              <a:t>the organization and its </a:t>
            </a:r>
            <a:r>
              <a:rPr lang="en-GB" b="1" dirty="0" smtClean="0">
                <a:solidFill>
                  <a:schemeClr val="tx1"/>
                </a:solidFill>
              </a:rPr>
              <a:t>environment</a:t>
            </a:r>
            <a:endParaRPr lang="en-GB" b="1" dirty="0">
              <a:solidFill>
                <a:schemeClr val="tx1"/>
              </a:solidFill>
            </a:endParaRPr>
          </a:p>
          <a:p>
            <a:endParaRPr lang="en-GB" dirty="0"/>
          </a:p>
        </p:txBody>
      </p:sp>
    </p:spTree>
    <p:extLst>
      <p:ext uri="{BB962C8B-B14F-4D97-AF65-F5344CB8AC3E}">
        <p14:creationId xmlns:p14="http://schemas.microsoft.com/office/powerpoint/2010/main" val="29332567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3600" dirty="0">
                <a:solidFill>
                  <a:schemeClr val="tx1"/>
                </a:solidFill>
              </a:rPr>
              <a:t>The link between corporate </a:t>
            </a:r>
            <a:r>
              <a:rPr lang="en-GB" sz="3600" dirty="0" smtClean="0">
                <a:solidFill>
                  <a:schemeClr val="tx1"/>
                </a:solidFill>
              </a:rPr>
              <a:t/>
            </a:r>
            <a:br>
              <a:rPr lang="en-GB" sz="3600" dirty="0" smtClean="0">
                <a:solidFill>
                  <a:schemeClr val="tx1"/>
                </a:solidFill>
              </a:rPr>
            </a:br>
            <a:r>
              <a:rPr lang="en-GB" sz="3600" dirty="0" smtClean="0">
                <a:solidFill>
                  <a:schemeClr val="tx1"/>
                </a:solidFill>
              </a:rPr>
              <a:t>strategy </a:t>
            </a:r>
            <a:r>
              <a:rPr lang="en-GB" sz="3600" dirty="0">
                <a:solidFill>
                  <a:schemeClr val="tx1"/>
                </a:solidFill>
              </a:rPr>
              <a:t>and communication </a:t>
            </a:r>
            <a:r>
              <a:rPr lang="en-GB" sz="3600" dirty="0" smtClean="0">
                <a:solidFill>
                  <a:schemeClr val="tx1"/>
                </a:solidFill>
              </a:rPr>
              <a:t/>
            </a:r>
            <a:br>
              <a:rPr lang="en-GB" sz="3600" dirty="0" smtClean="0">
                <a:solidFill>
                  <a:schemeClr val="tx1"/>
                </a:solidFill>
              </a:rPr>
            </a:br>
            <a:r>
              <a:rPr lang="en-GB" sz="3600" dirty="0" smtClean="0">
                <a:solidFill>
                  <a:schemeClr val="tx1"/>
                </a:solidFill>
              </a:rPr>
              <a:t>strategy</a:t>
            </a:r>
            <a:endParaRPr lang="en-GB" sz="3600" dirty="0">
              <a:solidFill>
                <a:schemeClr val="tx1"/>
              </a:solidFill>
            </a:endParaRPr>
          </a:p>
        </p:txBody>
      </p:sp>
      <p:sp>
        <p:nvSpPr>
          <p:cNvPr id="3" name="Content Placeholder 2"/>
          <p:cNvSpPr>
            <a:spLocks noGrp="1"/>
          </p:cNvSpPr>
          <p:nvPr>
            <p:ph idx="1"/>
          </p:nvPr>
        </p:nvSpPr>
        <p:spPr>
          <a:xfrm>
            <a:off x="457200" y="1700808"/>
            <a:ext cx="8229600" cy="4425355"/>
          </a:xfrm>
        </p:spPr>
        <p:txBody>
          <a:bodyPr/>
          <a:lstStyle/>
          <a:p>
            <a:pPr>
              <a:buNone/>
            </a:pPr>
            <a:endParaRPr lang="en-GB" dirty="0"/>
          </a:p>
        </p:txBody>
      </p:sp>
      <p:grpSp>
        <p:nvGrpSpPr>
          <p:cNvPr id="4" name="Canvas 80"/>
          <p:cNvGrpSpPr/>
          <p:nvPr/>
        </p:nvGrpSpPr>
        <p:grpSpPr>
          <a:xfrm>
            <a:off x="683568" y="2204864"/>
            <a:ext cx="7799989" cy="4423370"/>
            <a:chOff x="-338303" y="0"/>
            <a:chExt cx="6382014" cy="2171700"/>
          </a:xfrm>
        </p:grpSpPr>
        <p:sp>
          <p:nvSpPr>
            <p:cNvPr id="5" name="Rectangle 4"/>
            <p:cNvSpPr/>
            <p:nvPr/>
          </p:nvSpPr>
          <p:spPr>
            <a:xfrm>
              <a:off x="0" y="0"/>
              <a:ext cx="5715000" cy="2171700"/>
            </a:xfrm>
            <a:prstGeom prst="rect">
              <a:avLst/>
            </a:prstGeom>
            <a:noFill/>
          </p:spPr>
        </p:sp>
        <p:sp>
          <p:nvSpPr>
            <p:cNvPr id="6" name="Text Box 82"/>
            <p:cNvSpPr txBox="1">
              <a:spLocks noChangeArrowheads="1"/>
            </p:cNvSpPr>
            <p:nvPr/>
          </p:nvSpPr>
          <p:spPr bwMode="auto">
            <a:xfrm>
              <a:off x="-338303" y="1274770"/>
              <a:ext cx="1477768" cy="42226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nSpc>
                  <a:spcPct val="115000"/>
                </a:lnSpc>
                <a:spcAft>
                  <a:spcPts val="1000"/>
                </a:spcAft>
              </a:pPr>
              <a:r>
                <a:rPr lang="en-GB" sz="2800" i="1" dirty="0">
                  <a:effectLst/>
                  <a:latin typeface="+mj-lt"/>
                  <a:ea typeface="SimSun"/>
                  <a:cs typeface="Mangal"/>
                </a:rPr>
                <a:t>informing</a:t>
              </a:r>
              <a:endParaRPr lang="en-GB" sz="2800" dirty="0">
                <a:effectLst/>
                <a:latin typeface="+mj-lt"/>
                <a:ea typeface="SimSun"/>
                <a:cs typeface="Mangal"/>
              </a:endParaRPr>
            </a:p>
          </p:txBody>
        </p:sp>
        <p:sp>
          <p:nvSpPr>
            <p:cNvPr id="7" name="Text Box 83"/>
            <p:cNvSpPr txBox="1">
              <a:spLocks noChangeArrowheads="1"/>
            </p:cNvSpPr>
            <p:nvPr/>
          </p:nvSpPr>
          <p:spPr bwMode="auto">
            <a:xfrm>
              <a:off x="4375099" y="457200"/>
              <a:ext cx="1668612" cy="3429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nSpc>
                  <a:spcPct val="115000"/>
                </a:lnSpc>
                <a:spcAft>
                  <a:spcPts val="1000"/>
                </a:spcAft>
              </a:pPr>
              <a:r>
                <a:rPr lang="en-GB" sz="2800" i="1" dirty="0">
                  <a:latin typeface="+mj-lt"/>
                  <a:ea typeface="SimSun"/>
                  <a:cs typeface="Mangal"/>
                </a:rPr>
                <a:t>translati</a:t>
              </a:r>
              <a:r>
                <a:rPr lang="en-GB" sz="2800" i="1" dirty="0">
                  <a:effectLst/>
                  <a:latin typeface="+mj-lt"/>
                  <a:ea typeface="SimSun"/>
                  <a:cs typeface="Mangal"/>
                </a:rPr>
                <a:t>ng</a:t>
              </a:r>
              <a:endParaRPr lang="en-GB" sz="2800" dirty="0">
                <a:effectLst/>
                <a:latin typeface="+mj-lt"/>
                <a:ea typeface="SimSun"/>
                <a:cs typeface="Mangal"/>
              </a:endParaRPr>
            </a:p>
          </p:txBody>
        </p:sp>
        <p:sp>
          <p:nvSpPr>
            <p:cNvPr id="8" name="AutoShape 84"/>
            <p:cNvSpPr>
              <a:spLocks noChangeArrowheads="1"/>
            </p:cNvSpPr>
            <p:nvPr/>
          </p:nvSpPr>
          <p:spPr bwMode="auto">
            <a:xfrm>
              <a:off x="208071" y="376877"/>
              <a:ext cx="2857500" cy="685800"/>
            </a:xfrm>
            <a:prstGeom prst="flowChartAlternateProcess">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endParaRPr lang="en-GB"/>
            </a:p>
          </p:txBody>
        </p:sp>
        <p:sp>
          <p:nvSpPr>
            <p:cNvPr id="9" name="AutoShape 85"/>
            <p:cNvSpPr>
              <a:spLocks noChangeArrowheads="1"/>
            </p:cNvSpPr>
            <p:nvPr/>
          </p:nvSpPr>
          <p:spPr bwMode="auto">
            <a:xfrm>
              <a:off x="2083969" y="914401"/>
              <a:ext cx="2806185" cy="571499"/>
            </a:xfrm>
            <a:prstGeom prst="flowChartAlternateProcess">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endParaRPr lang="en-GB"/>
            </a:p>
          </p:txBody>
        </p:sp>
        <p:sp>
          <p:nvSpPr>
            <p:cNvPr id="10" name="Text Box 86"/>
            <p:cNvSpPr txBox="1">
              <a:spLocks noChangeArrowheads="1"/>
            </p:cNvSpPr>
            <p:nvPr/>
          </p:nvSpPr>
          <p:spPr bwMode="auto">
            <a:xfrm>
              <a:off x="309790" y="457201"/>
              <a:ext cx="2529428" cy="4572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gn="ctr">
                <a:lnSpc>
                  <a:spcPct val="115000"/>
                </a:lnSpc>
                <a:spcAft>
                  <a:spcPts val="1000"/>
                </a:spcAft>
              </a:pPr>
              <a:r>
                <a:rPr lang="en-GB" sz="2800" dirty="0">
                  <a:effectLst/>
                  <a:latin typeface="+mj-lt"/>
                  <a:ea typeface="SimSun"/>
                  <a:cs typeface="Mangal"/>
                </a:rPr>
                <a:t>CORPORATE STRATEGY</a:t>
              </a:r>
            </a:p>
          </p:txBody>
        </p:sp>
        <p:sp>
          <p:nvSpPr>
            <p:cNvPr id="11" name="Text Box 87"/>
            <p:cNvSpPr txBox="1">
              <a:spLocks noChangeArrowheads="1"/>
            </p:cNvSpPr>
            <p:nvPr/>
          </p:nvSpPr>
          <p:spPr bwMode="auto">
            <a:xfrm>
              <a:off x="2356701" y="965423"/>
              <a:ext cx="2371903" cy="30276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nSpc>
                  <a:spcPct val="115000"/>
                </a:lnSpc>
                <a:spcAft>
                  <a:spcPts val="1000"/>
                </a:spcAft>
              </a:pPr>
              <a:r>
                <a:rPr lang="en-GB" sz="2800" dirty="0" smtClean="0">
                  <a:effectLst/>
                  <a:latin typeface="+mj-lt"/>
                  <a:ea typeface="SimSun"/>
                  <a:cs typeface="Mangal"/>
                </a:rPr>
                <a:t>COMMUNICATION </a:t>
              </a:r>
              <a:r>
                <a:rPr lang="en-GB" sz="2800" dirty="0">
                  <a:effectLst/>
                  <a:latin typeface="+mj-lt"/>
                  <a:ea typeface="SimSun"/>
                  <a:cs typeface="Mangal"/>
                </a:rPr>
                <a:t>STRATEGY</a:t>
              </a:r>
            </a:p>
          </p:txBody>
        </p:sp>
        <p:sp>
          <p:nvSpPr>
            <p:cNvPr id="12" name="AutoShape 88"/>
            <p:cNvSpPr>
              <a:spLocks noChangeArrowheads="1"/>
            </p:cNvSpPr>
            <p:nvPr/>
          </p:nvSpPr>
          <p:spPr bwMode="auto">
            <a:xfrm rot="2177799">
              <a:off x="2986072" y="221832"/>
              <a:ext cx="1430785" cy="542070"/>
            </a:xfrm>
            <a:prstGeom prst="curvedDownArrow">
              <a:avLst>
                <a:gd name="adj1" fmla="val 45000"/>
                <a:gd name="adj2" fmla="val 90000"/>
                <a:gd name="adj3" fmla="val 33333"/>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endParaRPr lang="en-GB"/>
            </a:p>
          </p:txBody>
        </p:sp>
        <p:sp>
          <p:nvSpPr>
            <p:cNvPr id="13" name="AutoShape 89"/>
            <p:cNvSpPr>
              <a:spLocks noChangeArrowheads="1"/>
            </p:cNvSpPr>
            <p:nvPr/>
          </p:nvSpPr>
          <p:spPr bwMode="auto">
            <a:xfrm rot="13496745">
              <a:off x="810206" y="1128340"/>
              <a:ext cx="1653231" cy="629385"/>
            </a:xfrm>
            <a:prstGeom prst="curvedDownArrow">
              <a:avLst>
                <a:gd name="adj1" fmla="val 45000"/>
                <a:gd name="adj2" fmla="val 90000"/>
                <a:gd name="adj3" fmla="val 33333"/>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endParaRPr lang="en-GB"/>
            </a:p>
          </p:txBody>
        </p:sp>
      </p:grpSp>
    </p:spTree>
    <p:extLst>
      <p:ext uri="{BB962C8B-B14F-4D97-AF65-F5344CB8AC3E}">
        <p14:creationId xmlns:p14="http://schemas.microsoft.com/office/powerpoint/2010/main" val="8086773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solidFill>
                  <a:schemeClr val="tx1"/>
                </a:solidFill>
              </a:rPr>
              <a:t>The content of communication </a:t>
            </a:r>
            <a:r>
              <a:rPr lang="en-GB" dirty="0" smtClean="0">
                <a:solidFill>
                  <a:schemeClr val="tx1"/>
                </a:solidFill>
              </a:rPr>
              <a:t>strategy</a:t>
            </a:r>
            <a:endParaRPr lang="en-GB" dirty="0">
              <a:solidFill>
                <a:schemeClr val="tx1"/>
              </a:solidFill>
            </a:endParaRPr>
          </a:p>
        </p:txBody>
      </p:sp>
      <p:sp>
        <p:nvSpPr>
          <p:cNvPr id="3" name="Content Placeholder 2"/>
          <p:cNvSpPr>
            <a:spLocks noGrp="1"/>
          </p:cNvSpPr>
          <p:nvPr>
            <p:ph idx="1"/>
          </p:nvPr>
        </p:nvSpPr>
        <p:spPr/>
        <p:txBody>
          <a:bodyPr>
            <a:normAutofit lnSpcReduction="10000"/>
          </a:bodyPr>
          <a:lstStyle/>
          <a:p>
            <a:pPr lvl="1">
              <a:lnSpc>
                <a:spcPct val="150000"/>
              </a:lnSpc>
              <a:spcBef>
                <a:spcPts val="0"/>
              </a:spcBef>
              <a:buFont typeface="Arial" pitchFamily="34" charset="0"/>
              <a:buChar char="•"/>
              <a:defRPr/>
            </a:pPr>
            <a:endParaRPr lang="en-GB" dirty="0" smtClean="0"/>
          </a:p>
          <a:p>
            <a:pPr lvl="1">
              <a:lnSpc>
                <a:spcPct val="150000"/>
              </a:lnSpc>
              <a:spcBef>
                <a:spcPts val="0"/>
              </a:spcBef>
              <a:buFont typeface="Arial" pitchFamily="34" charset="0"/>
              <a:buChar char="•"/>
              <a:defRPr/>
            </a:pPr>
            <a:r>
              <a:rPr lang="en-GB" dirty="0" smtClean="0"/>
              <a:t>Starts </a:t>
            </a:r>
            <a:r>
              <a:rPr lang="en-GB" dirty="0"/>
              <a:t>from an organization-wide assessment of the organization’s reputation in the light of </a:t>
            </a:r>
            <a:r>
              <a:rPr lang="en-GB" dirty="0" smtClean="0"/>
              <a:t>its </a:t>
            </a:r>
            <a:r>
              <a:rPr lang="en-GB" dirty="0"/>
              <a:t>vision at a particular point in time. </a:t>
            </a:r>
          </a:p>
          <a:p>
            <a:pPr lvl="1" fontAlgn="auto">
              <a:lnSpc>
                <a:spcPct val="150000"/>
              </a:lnSpc>
              <a:spcBef>
                <a:spcPts val="0"/>
              </a:spcBef>
              <a:spcAft>
                <a:spcPts val="0"/>
              </a:spcAft>
              <a:defRPr/>
            </a:pPr>
            <a:endParaRPr lang="en-GB" dirty="0"/>
          </a:p>
          <a:p>
            <a:pPr lvl="1">
              <a:lnSpc>
                <a:spcPct val="150000"/>
              </a:lnSpc>
              <a:spcBef>
                <a:spcPts val="0"/>
              </a:spcBef>
              <a:buFont typeface="Arial" pitchFamily="34" charset="0"/>
              <a:buChar char="•"/>
              <a:defRPr/>
            </a:pPr>
            <a:r>
              <a:rPr lang="en-GB" b="1" dirty="0" smtClean="0"/>
              <a:t>Reputation-vision </a:t>
            </a:r>
            <a:r>
              <a:rPr lang="en-GB" b="1" dirty="0"/>
              <a:t>gap </a:t>
            </a:r>
            <a:r>
              <a:rPr lang="en-GB" dirty="0"/>
              <a:t>forms the basis for the formulation of a strategic intent. </a:t>
            </a:r>
            <a:endParaRPr lang="en-US" sz="2400" dirty="0"/>
          </a:p>
          <a:p>
            <a:endParaRPr lang="en-GB" dirty="0"/>
          </a:p>
        </p:txBody>
      </p:sp>
    </p:spTree>
    <p:extLst>
      <p:ext uri="{BB962C8B-B14F-4D97-AF65-F5344CB8AC3E}">
        <p14:creationId xmlns:p14="http://schemas.microsoft.com/office/powerpoint/2010/main" val="1316585131"/>
      </p:ext>
    </p:extLst>
  </p:cSld>
  <p:clrMapOvr>
    <a:masterClrMapping/>
  </p:clrMapOvr>
</p:sld>
</file>

<file path=ppt/theme/theme1.xml><?xml version="1.0" encoding="utf-8"?>
<a:theme xmlns:a="http://schemas.openxmlformats.org/drawingml/2006/main" name="blan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blank</Template>
  <TotalTime>2050</TotalTime>
  <Words>484</Words>
  <Application>Microsoft Office PowerPoint</Application>
  <PresentationFormat>On-screen Show (4:3)</PresentationFormat>
  <Paragraphs>87</Paragraphs>
  <Slides>13</Slides>
  <Notes>5</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blank</vt:lpstr>
      <vt:lpstr>Chapter 5:  Communication Strategy </vt:lpstr>
      <vt:lpstr>Overview </vt:lpstr>
      <vt:lpstr>The process of communication strategy</vt:lpstr>
      <vt:lpstr>Strategic intent</vt:lpstr>
      <vt:lpstr>The process of communication strategy</vt:lpstr>
      <vt:lpstr>Strategy formation  characteristics </vt:lpstr>
      <vt:lpstr>Strategy formation</vt:lpstr>
      <vt:lpstr>The link between corporate  strategy and communication  strategy</vt:lpstr>
      <vt:lpstr>The content of communication strategy</vt:lpstr>
      <vt:lpstr>Communicators</vt:lpstr>
      <vt:lpstr>Strategic messaging </vt:lpstr>
      <vt:lpstr>Stages in formulating the  content of a communication  strategy</vt:lpstr>
      <vt:lpstr>Alternative message styles</vt:lpstr>
    </vt:vector>
  </TitlesOfParts>
  <Company>University of Leeds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eng4ckc</dc:creator>
  <cp:lastModifiedBy>Zainah</cp:lastModifiedBy>
  <cp:revision>105</cp:revision>
  <dcterms:created xsi:type="dcterms:W3CDTF">2013-12-04T19:13:27Z</dcterms:created>
  <dcterms:modified xsi:type="dcterms:W3CDTF">2015-06-09T12:32:55Z</dcterms:modified>
</cp:coreProperties>
</file>